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87" r:id="rId4"/>
    <p:sldId id="296" r:id="rId5"/>
    <p:sldId id="297" r:id="rId6"/>
    <p:sldId id="298" r:id="rId7"/>
    <p:sldId id="300" r:id="rId8"/>
    <p:sldId id="305" r:id="rId9"/>
    <p:sldId id="307" r:id="rId10"/>
    <p:sldId id="308" r:id="rId11"/>
    <p:sldId id="309" r:id="rId12"/>
    <p:sldId id="304" r:id="rId13"/>
  </p:sldIdLst>
  <p:sldSz cx="12192000" cy="6858000"/>
  <p:notesSz cx="7103745" cy="1023429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8D8"/>
    <a:srgbClr val="6168D7"/>
    <a:srgbClr val="D8F0FF"/>
    <a:srgbClr val="B4CBF1"/>
    <a:srgbClr val="0244DE"/>
    <a:srgbClr val="172058"/>
    <a:srgbClr val="737373"/>
    <a:srgbClr val="18E3A1"/>
    <a:srgbClr val="AAC1D2"/>
    <a:srgbClr val="182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emf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6361" y="2596065"/>
            <a:ext cx="7132983" cy="1444929"/>
          </a:xfrm>
        </p:spPr>
        <p:txBody>
          <a:bodyPr anchor="t"/>
          <a:lstStyle>
            <a:lvl1pPr>
              <a:defRPr b="1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单击此处编辑母版标题样式标题样式</a:t>
            </a:r>
            <a:endParaRPr lang="zh-CN" altLang="en-US" dirty="0"/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486361" y="2098130"/>
            <a:ext cx="7132983" cy="43923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361" y="4099690"/>
            <a:ext cx="4090988" cy="306387"/>
          </a:xfrm>
        </p:spPr>
        <p:txBody>
          <a:bodyPr/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2022-02-02</a:t>
            </a:r>
            <a:endParaRPr kumimoji="1" lang="zh-CN" altLang="en-US" dirty="0"/>
          </a:p>
        </p:txBody>
      </p:sp>
      <p:pic>
        <p:nvPicPr>
          <p:cNvPr id="9" name="图片 8" descr="ONERWAY logo-final_logo-h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5177" y="-354693"/>
            <a:ext cx="3663812" cy="19437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1609" y="0"/>
            <a:ext cx="429039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66138" y="2317750"/>
            <a:ext cx="3282950" cy="22225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1" y="0"/>
            <a:ext cx="120644" cy="6858000"/>
          </a:xfrm>
          <a:prstGeom prst="rect">
            <a:avLst/>
          </a:prstGeom>
          <a:solidFill>
            <a:srgbClr val="F9DCD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486361" y="6499852"/>
            <a:ext cx="230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dirty="0" err="1">
                <a:solidFill>
                  <a:srgbClr val="AAC1D2"/>
                </a:solidFill>
              </a:rPr>
              <a:t>www.onerway.com</a:t>
            </a:r>
            <a:endParaRPr kumimoji="1" lang="zh-CN" altLang="en-US" sz="1200" dirty="0">
              <a:solidFill>
                <a:srgbClr val="AAC1D2"/>
              </a:solidFill>
            </a:endParaRPr>
          </a:p>
          <a:p>
            <a:endParaRPr kumimoji="1" lang="zh-CN" altLang="en-US" sz="12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7-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r="16995"/>
          <a:stretch>
            <a:fillRect/>
          </a:stretch>
        </p:blipFill>
        <p:spPr>
          <a:xfrm>
            <a:off x="2071991" y="0"/>
            <a:ext cx="10120009" cy="6858000"/>
          </a:xfrm>
          <a:prstGeom prst="rect">
            <a:avLst/>
          </a:prstGeom>
        </p:spPr>
      </p:pic>
      <p:sp>
        <p:nvSpPr>
          <p:cNvPr id="5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839788" y="2296160"/>
            <a:ext cx="10514012" cy="38531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添加图片</a:t>
            </a:r>
            <a:endParaRPr lang="zh-CN" altLang="en-US" noProof="0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57200"/>
            <a:ext cx="10514012" cy="1605279"/>
          </a:xfrm>
        </p:spPr>
        <p:txBody>
          <a:bodyPr/>
          <a:lstStyle>
            <a:lvl1pPr marL="0" indent="0">
              <a:buNone/>
              <a:defRPr sz="16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pic>
        <p:nvPicPr>
          <p:cNvPr id="8" name="图片 7" descr="ONERWAY logo-final_logo-h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5750" y="5979290"/>
            <a:ext cx="2136410" cy="11335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8-左右竖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44940" y="365125"/>
            <a:ext cx="2628900" cy="5807075"/>
          </a:xfrm>
        </p:spPr>
        <p:txBody>
          <a:bodyPr vert="eaVert"/>
          <a:lstStyle>
            <a:lvl1pPr>
              <a:defRPr sz="3800">
                <a:solidFill>
                  <a:srgbClr val="182058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0314" y="365125"/>
            <a:ext cx="7775076" cy="5807075"/>
          </a:xfrm>
        </p:spPr>
        <p:txBody>
          <a:bodyPr vert="eaVert"/>
          <a:lstStyle>
            <a:lvl1pPr>
              <a:defRPr>
                <a:solidFill>
                  <a:srgbClr val="4E5F87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3871245" cy="6858000"/>
          </a:xfrm>
          <a:prstGeom prst="rect">
            <a:avLst/>
          </a:prstGeom>
          <a:solidFill>
            <a:srgbClr val="172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内容占位符 1"/>
          <p:cNvSpPr>
            <a:spLocks noGrp="1"/>
          </p:cNvSpPr>
          <p:nvPr>
            <p:ph/>
          </p:nvPr>
        </p:nvSpPr>
        <p:spPr>
          <a:xfrm>
            <a:off x="4307080" y="435837"/>
            <a:ext cx="7417750" cy="57598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 idx="10"/>
          </p:nvPr>
        </p:nvSpPr>
        <p:spPr>
          <a:xfrm>
            <a:off x="301272" y="914401"/>
            <a:ext cx="3268700" cy="3102428"/>
          </a:xfrm>
        </p:spPr>
        <p:txBody>
          <a:bodyPr anchor="b"/>
          <a:lstStyle>
            <a:lvl1pPr algn="r">
              <a:defRPr sz="38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-步骤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 userDrawn="1"/>
        </p:nvSpPr>
        <p:spPr>
          <a:xfrm>
            <a:off x="1162228" y="1985124"/>
            <a:ext cx="2273922" cy="4572000"/>
          </a:xfrm>
          <a:prstGeom prst="roundRect">
            <a:avLst>
              <a:gd name="adj" fmla="val 547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38655" y="507808"/>
            <a:ext cx="10515600" cy="901020"/>
          </a:xfrm>
        </p:spPr>
        <p:txBody>
          <a:bodyPr/>
          <a:lstStyle>
            <a:lvl1pPr>
              <a:defRPr sz="38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问答</a:t>
            </a:r>
            <a:endParaRPr lang="zh-CN" altLang="en-US" dirty="0"/>
          </a:p>
        </p:txBody>
      </p:sp>
      <p:sp>
        <p:nvSpPr>
          <p:cNvPr id="3" name="三角形 6"/>
          <p:cNvSpPr/>
          <p:nvPr userDrawn="1"/>
        </p:nvSpPr>
        <p:spPr>
          <a:xfrm rot="10800000">
            <a:off x="762000" y="694100"/>
            <a:ext cx="338035" cy="528435"/>
          </a:xfrm>
          <a:custGeom>
            <a:avLst/>
            <a:gdLst>
              <a:gd name="connsiteX0" fmla="*/ 0 w 476655"/>
              <a:gd name="connsiteY0" fmla="*/ 379379 h 379379"/>
              <a:gd name="connsiteX1" fmla="*/ 238328 w 476655"/>
              <a:gd name="connsiteY1" fmla="*/ 0 h 379379"/>
              <a:gd name="connsiteX2" fmla="*/ 476655 w 476655"/>
              <a:gd name="connsiteY2" fmla="*/ 379379 h 379379"/>
              <a:gd name="connsiteX3" fmla="*/ 0 w 476655"/>
              <a:gd name="connsiteY3" fmla="*/ 379379 h 379379"/>
              <a:gd name="connsiteX0-1" fmla="*/ 4863 w 481518"/>
              <a:gd name="connsiteY0-2" fmla="*/ 398834 h 398834"/>
              <a:gd name="connsiteX1-3" fmla="*/ 0 w 481518"/>
              <a:gd name="connsiteY1-4" fmla="*/ 0 h 398834"/>
              <a:gd name="connsiteX2-5" fmla="*/ 481518 w 481518"/>
              <a:gd name="connsiteY2-6" fmla="*/ 398834 h 398834"/>
              <a:gd name="connsiteX3-7" fmla="*/ 4863 w 481518"/>
              <a:gd name="connsiteY3-8" fmla="*/ 398834 h 3988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1518" h="398834">
                <a:moveTo>
                  <a:pt x="4863" y="398834"/>
                </a:moveTo>
                <a:lnTo>
                  <a:pt x="0" y="0"/>
                </a:lnTo>
                <a:lnTo>
                  <a:pt x="481518" y="398834"/>
                </a:lnTo>
                <a:lnTo>
                  <a:pt x="4863" y="39883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1" hasCustomPrompt="1"/>
          </p:nvPr>
        </p:nvSpPr>
        <p:spPr>
          <a:xfrm>
            <a:off x="1357084" y="3151434"/>
            <a:ext cx="1884209" cy="2743200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1357084" y="2280206"/>
            <a:ext cx="809898" cy="580750"/>
          </a:xfrm>
        </p:spPr>
        <p:txBody>
          <a:bodyPr/>
          <a:lstStyle>
            <a:lvl1pPr marL="0" indent="0">
              <a:buNone/>
              <a:defRPr sz="3400" b="1"/>
            </a:lvl1pPr>
          </a:lstStyle>
          <a:p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21" name="圆角矩形 20"/>
          <p:cNvSpPr/>
          <p:nvPr userDrawn="1"/>
        </p:nvSpPr>
        <p:spPr>
          <a:xfrm>
            <a:off x="3791128" y="1690042"/>
            <a:ext cx="2273922" cy="4572000"/>
          </a:xfrm>
          <a:prstGeom prst="roundRect">
            <a:avLst>
              <a:gd name="adj" fmla="val 547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占位符 3"/>
          <p:cNvSpPr>
            <a:spLocks noGrp="1"/>
          </p:cNvSpPr>
          <p:nvPr>
            <p:ph type="body" sz="half" idx="13" hasCustomPrompt="1"/>
          </p:nvPr>
        </p:nvSpPr>
        <p:spPr>
          <a:xfrm>
            <a:off x="3985984" y="2856352"/>
            <a:ext cx="1884209" cy="2743200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3985984" y="1985124"/>
            <a:ext cx="809898" cy="580750"/>
          </a:xfrm>
        </p:spPr>
        <p:txBody>
          <a:bodyPr/>
          <a:lstStyle>
            <a:lvl1pPr marL="0" indent="0">
              <a:buNone/>
              <a:defRPr sz="3400" b="1"/>
            </a:lvl1pPr>
          </a:lstStyle>
          <a:p>
            <a:r>
              <a:rPr kumimoji="1" lang="en-US" altLang="zh-CN" dirty="0"/>
              <a:t>02</a:t>
            </a:r>
            <a:endParaRPr kumimoji="1" lang="zh-CN" altLang="en-US" dirty="0"/>
          </a:p>
        </p:txBody>
      </p:sp>
      <p:sp>
        <p:nvSpPr>
          <p:cNvPr id="24" name="圆角矩形 23"/>
          <p:cNvSpPr/>
          <p:nvPr userDrawn="1"/>
        </p:nvSpPr>
        <p:spPr>
          <a:xfrm>
            <a:off x="6420028" y="1985124"/>
            <a:ext cx="2273922" cy="4572000"/>
          </a:xfrm>
          <a:prstGeom prst="roundRect">
            <a:avLst>
              <a:gd name="adj" fmla="val 547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占位符 3"/>
          <p:cNvSpPr>
            <a:spLocks noGrp="1"/>
          </p:cNvSpPr>
          <p:nvPr>
            <p:ph type="body" sz="half" idx="15" hasCustomPrompt="1"/>
          </p:nvPr>
        </p:nvSpPr>
        <p:spPr>
          <a:xfrm>
            <a:off x="6614884" y="3151434"/>
            <a:ext cx="1884209" cy="2743200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6614884" y="2280206"/>
            <a:ext cx="809898" cy="580750"/>
          </a:xfrm>
        </p:spPr>
        <p:txBody>
          <a:bodyPr/>
          <a:lstStyle>
            <a:lvl1pPr marL="0" indent="0">
              <a:buNone/>
              <a:defRPr sz="3400" b="1"/>
            </a:lvl1pPr>
          </a:lstStyle>
          <a:p>
            <a:r>
              <a:rPr kumimoji="1" lang="en-US" altLang="zh-CN" dirty="0"/>
              <a:t>03</a:t>
            </a:r>
            <a:endParaRPr kumimoji="1" lang="zh-CN" altLang="en-US" dirty="0"/>
          </a:p>
        </p:txBody>
      </p:sp>
      <p:sp>
        <p:nvSpPr>
          <p:cNvPr id="27" name="圆角矩形 26"/>
          <p:cNvSpPr/>
          <p:nvPr userDrawn="1"/>
        </p:nvSpPr>
        <p:spPr>
          <a:xfrm>
            <a:off x="9048928" y="1690042"/>
            <a:ext cx="2273922" cy="4572000"/>
          </a:xfrm>
          <a:prstGeom prst="roundRect">
            <a:avLst>
              <a:gd name="adj" fmla="val 547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243784" y="2856352"/>
            <a:ext cx="1884209" cy="2743200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29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9243784" y="1985124"/>
            <a:ext cx="809898" cy="580750"/>
          </a:xfrm>
        </p:spPr>
        <p:txBody>
          <a:bodyPr/>
          <a:lstStyle>
            <a:lvl1pPr marL="0" indent="0">
              <a:buNone/>
              <a:defRPr sz="3400" b="1"/>
            </a:lvl1pPr>
          </a:lstStyle>
          <a:p>
            <a:r>
              <a:rPr kumimoji="1" lang="en-US" altLang="zh-CN" dirty="0"/>
              <a:t>04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-步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 userDrawn="1"/>
        </p:nvSpPr>
        <p:spPr>
          <a:xfrm>
            <a:off x="1162228" y="1832724"/>
            <a:ext cx="2273922" cy="4572000"/>
          </a:xfrm>
          <a:prstGeom prst="roundRect">
            <a:avLst>
              <a:gd name="adj" fmla="val 547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38655" y="507808"/>
            <a:ext cx="10515600" cy="901020"/>
          </a:xfrm>
        </p:spPr>
        <p:txBody>
          <a:bodyPr/>
          <a:lstStyle>
            <a:lvl1pPr>
              <a:defRPr sz="38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问答</a:t>
            </a:r>
            <a:endParaRPr lang="zh-CN" altLang="en-US" dirty="0"/>
          </a:p>
        </p:txBody>
      </p:sp>
      <p:sp>
        <p:nvSpPr>
          <p:cNvPr id="3" name="三角形 6"/>
          <p:cNvSpPr/>
          <p:nvPr userDrawn="1"/>
        </p:nvSpPr>
        <p:spPr>
          <a:xfrm rot="10800000">
            <a:off x="762000" y="694100"/>
            <a:ext cx="338035" cy="528435"/>
          </a:xfrm>
          <a:custGeom>
            <a:avLst/>
            <a:gdLst>
              <a:gd name="connsiteX0" fmla="*/ 0 w 476655"/>
              <a:gd name="connsiteY0" fmla="*/ 379379 h 379379"/>
              <a:gd name="connsiteX1" fmla="*/ 238328 w 476655"/>
              <a:gd name="connsiteY1" fmla="*/ 0 h 379379"/>
              <a:gd name="connsiteX2" fmla="*/ 476655 w 476655"/>
              <a:gd name="connsiteY2" fmla="*/ 379379 h 379379"/>
              <a:gd name="connsiteX3" fmla="*/ 0 w 476655"/>
              <a:gd name="connsiteY3" fmla="*/ 379379 h 379379"/>
              <a:gd name="connsiteX0-1" fmla="*/ 4863 w 481518"/>
              <a:gd name="connsiteY0-2" fmla="*/ 398834 h 398834"/>
              <a:gd name="connsiteX1-3" fmla="*/ 0 w 481518"/>
              <a:gd name="connsiteY1-4" fmla="*/ 0 h 398834"/>
              <a:gd name="connsiteX2-5" fmla="*/ 481518 w 481518"/>
              <a:gd name="connsiteY2-6" fmla="*/ 398834 h 398834"/>
              <a:gd name="connsiteX3-7" fmla="*/ 4863 w 481518"/>
              <a:gd name="connsiteY3-8" fmla="*/ 398834 h 3988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1518" h="398834">
                <a:moveTo>
                  <a:pt x="4863" y="398834"/>
                </a:moveTo>
                <a:lnTo>
                  <a:pt x="0" y="0"/>
                </a:lnTo>
                <a:lnTo>
                  <a:pt x="481518" y="398834"/>
                </a:lnTo>
                <a:lnTo>
                  <a:pt x="4863" y="39883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1" hasCustomPrompt="1"/>
          </p:nvPr>
        </p:nvSpPr>
        <p:spPr>
          <a:xfrm>
            <a:off x="1357084" y="3550794"/>
            <a:ext cx="1884209" cy="2392460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1357083" y="2127806"/>
            <a:ext cx="1884209" cy="580750"/>
          </a:xfrm>
        </p:spPr>
        <p:txBody>
          <a:bodyPr/>
          <a:lstStyle>
            <a:lvl1pPr marL="0" indent="0" algn="ctr">
              <a:buNone/>
              <a:defRPr sz="3400" b="1">
                <a:solidFill>
                  <a:srgbClr val="0244DE"/>
                </a:solidFill>
              </a:defRPr>
            </a:lvl1pPr>
          </a:lstStyle>
          <a:p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5" name="圆角矩形 4"/>
          <p:cNvSpPr/>
          <p:nvPr userDrawn="1"/>
        </p:nvSpPr>
        <p:spPr>
          <a:xfrm>
            <a:off x="1346647" y="2870886"/>
            <a:ext cx="1884209" cy="5206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占位符 3"/>
          <p:cNvSpPr>
            <a:spLocks noGrp="1"/>
          </p:cNvSpPr>
          <p:nvPr>
            <p:ph type="body" sz="half" idx="19" hasCustomPrompt="1"/>
          </p:nvPr>
        </p:nvSpPr>
        <p:spPr>
          <a:xfrm>
            <a:off x="1357084" y="2929252"/>
            <a:ext cx="1884209" cy="40280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原因</a:t>
            </a:r>
            <a:endParaRPr lang="zh-CN" altLang="en-US" dirty="0"/>
          </a:p>
        </p:txBody>
      </p:sp>
      <p:sp>
        <p:nvSpPr>
          <p:cNvPr id="18" name="圆角矩形 17"/>
          <p:cNvSpPr/>
          <p:nvPr userDrawn="1"/>
        </p:nvSpPr>
        <p:spPr>
          <a:xfrm>
            <a:off x="3777278" y="1670164"/>
            <a:ext cx="2273922" cy="4572000"/>
          </a:xfrm>
          <a:prstGeom prst="roundRect">
            <a:avLst>
              <a:gd name="adj" fmla="val 547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占位符 3"/>
          <p:cNvSpPr>
            <a:spLocks noGrp="1"/>
          </p:cNvSpPr>
          <p:nvPr>
            <p:ph type="body" sz="half" idx="20" hasCustomPrompt="1"/>
          </p:nvPr>
        </p:nvSpPr>
        <p:spPr>
          <a:xfrm>
            <a:off x="3972134" y="3388234"/>
            <a:ext cx="1884209" cy="2392460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30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3972133" y="1965246"/>
            <a:ext cx="1884209" cy="580750"/>
          </a:xfrm>
        </p:spPr>
        <p:txBody>
          <a:bodyPr/>
          <a:lstStyle>
            <a:lvl1pPr marL="0" indent="0" algn="ctr">
              <a:buNone/>
              <a:defRPr sz="3400" b="1">
                <a:solidFill>
                  <a:srgbClr val="0244DE"/>
                </a:solidFill>
              </a:defRPr>
            </a:lvl1pPr>
          </a:lstStyle>
          <a:p>
            <a:r>
              <a:rPr kumimoji="1" lang="en-US" altLang="zh-CN" dirty="0"/>
              <a:t>02</a:t>
            </a:r>
            <a:endParaRPr kumimoji="1" lang="zh-CN" altLang="en-US" dirty="0"/>
          </a:p>
        </p:txBody>
      </p:sp>
      <p:sp>
        <p:nvSpPr>
          <p:cNvPr id="31" name="圆角矩形 30"/>
          <p:cNvSpPr/>
          <p:nvPr userDrawn="1"/>
        </p:nvSpPr>
        <p:spPr>
          <a:xfrm>
            <a:off x="3961697" y="2708326"/>
            <a:ext cx="1884209" cy="5206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占位符 3"/>
          <p:cNvSpPr>
            <a:spLocks noGrp="1"/>
          </p:cNvSpPr>
          <p:nvPr>
            <p:ph type="body" sz="half" idx="22" hasCustomPrompt="1"/>
          </p:nvPr>
        </p:nvSpPr>
        <p:spPr>
          <a:xfrm>
            <a:off x="3972134" y="2766692"/>
            <a:ext cx="1884209" cy="40280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原因</a:t>
            </a:r>
            <a:endParaRPr lang="zh-CN" altLang="en-US" dirty="0"/>
          </a:p>
        </p:txBody>
      </p:sp>
      <p:sp>
        <p:nvSpPr>
          <p:cNvPr id="33" name="圆角矩形 32"/>
          <p:cNvSpPr/>
          <p:nvPr userDrawn="1"/>
        </p:nvSpPr>
        <p:spPr>
          <a:xfrm>
            <a:off x="6392328" y="1832724"/>
            <a:ext cx="2273922" cy="4572000"/>
          </a:xfrm>
          <a:prstGeom prst="roundRect">
            <a:avLst>
              <a:gd name="adj" fmla="val 547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占位符 3"/>
          <p:cNvSpPr>
            <a:spLocks noGrp="1"/>
          </p:cNvSpPr>
          <p:nvPr>
            <p:ph type="body" sz="half" idx="23" hasCustomPrompt="1"/>
          </p:nvPr>
        </p:nvSpPr>
        <p:spPr>
          <a:xfrm>
            <a:off x="6587184" y="3550794"/>
            <a:ext cx="1884209" cy="2392460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35" name="文本占位符 6"/>
          <p:cNvSpPr>
            <a:spLocks noGrp="1"/>
          </p:cNvSpPr>
          <p:nvPr>
            <p:ph type="body" sz="quarter" idx="24" hasCustomPrompt="1"/>
          </p:nvPr>
        </p:nvSpPr>
        <p:spPr>
          <a:xfrm>
            <a:off x="6587183" y="2127806"/>
            <a:ext cx="1884209" cy="580750"/>
          </a:xfrm>
        </p:spPr>
        <p:txBody>
          <a:bodyPr/>
          <a:lstStyle>
            <a:lvl1pPr marL="0" indent="0" algn="ctr">
              <a:buNone/>
              <a:defRPr sz="3400" b="1">
                <a:solidFill>
                  <a:srgbClr val="0244DE"/>
                </a:solidFill>
              </a:defRPr>
            </a:lvl1pPr>
          </a:lstStyle>
          <a:p>
            <a:r>
              <a:rPr kumimoji="1" lang="en-US" altLang="zh-CN" dirty="0"/>
              <a:t>03</a:t>
            </a:r>
            <a:endParaRPr kumimoji="1" lang="zh-CN" altLang="en-US" dirty="0"/>
          </a:p>
        </p:txBody>
      </p:sp>
      <p:sp>
        <p:nvSpPr>
          <p:cNvPr id="36" name="圆角矩形 35"/>
          <p:cNvSpPr/>
          <p:nvPr userDrawn="1"/>
        </p:nvSpPr>
        <p:spPr>
          <a:xfrm>
            <a:off x="6576747" y="2870886"/>
            <a:ext cx="1884209" cy="5206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文本占位符 3"/>
          <p:cNvSpPr>
            <a:spLocks noGrp="1"/>
          </p:cNvSpPr>
          <p:nvPr>
            <p:ph type="body" sz="half" idx="25" hasCustomPrompt="1"/>
          </p:nvPr>
        </p:nvSpPr>
        <p:spPr>
          <a:xfrm>
            <a:off x="6587184" y="2929252"/>
            <a:ext cx="1884209" cy="40280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原因</a:t>
            </a:r>
            <a:endParaRPr lang="zh-CN" altLang="en-US" dirty="0"/>
          </a:p>
        </p:txBody>
      </p:sp>
      <p:sp>
        <p:nvSpPr>
          <p:cNvPr id="38" name="圆角矩形 37"/>
          <p:cNvSpPr/>
          <p:nvPr userDrawn="1"/>
        </p:nvSpPr>
        <p:spPr>
          <a:xfrm>
            <a:off x="9007378" y="1670164"/>
            <a:ext cx="2273922" cy="4572000"/>
          </a:xfrm>
          <a:prstGeom prst="roundRect">
            <a:avLst>
              <a:gd name="adj" fmla="val 547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文本占位符 3"/>
          <p:cNvSpPr>
            <a:spLocks noGrp="1"/>
          </p:cNvSpPr>
          <p:nvPr>
            <p:ph type="body" sz="half" idx="26" hasCustomPrompt="1"/>
          </p:nvPr>
        </p:nvSpPr>
        <p:spPr>
          <a:xfrm>
            <a:off x="9202234" y="3388234"/>
            <a:ext cx="1884209" cy="2392460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40" name="文本占位符 6"/>
          <p:cNvSpPr>
            <a:spLocks noGrp="1"/>
          </p:cNvSpPr>
          <p:nvPr>
            <p:ph type="body" sz="quarter" idx="27" hasCustomPrompt="1"/>
          </p:nvPr>
        </p:nvSpPr>
        <p:spPr>
          <a:xfrm>
            <a:off x="9202233" y="1965246"/>
            <a:ext cx="1884209" cy="580750"/>
          </a:xfrm>
        </p:spPr>
        <p:txBody>
          <a:bodyPr/>
          <a:lstStyle>
            <a:lvl1pPr marL="0" indent="0" algn="ctr">
              <a:buNone/>
              <a:defRPr sz="3400" b="1">
                <a:solidFill>
                  <a:srgbClr val="0244DE"/>
                </a:solidFill>
              </a:defRPr>
            </a:lvl1pPr>
          </a:lstStyle>
          <a:p>
            <a:r>
              <a:rPr kumimoji="1" lang="en-US" altLang="zh-CN" dirty="0"/>
              <a:t>04</a:t>
            </a:r>
            <a:endParaRPr kumimoji="1" lang="zh-CN" altLang="en-US" dirty="0"/>
          </a:p>
        </p:txBody>
      </p:sp>
      <p:sp>
        <p:nvSpPr>
          <p:cNvPr id="41" name="圆角矩形 40"/>
          <p:cNvSpPr/>
          <p:nvPr userDrawn="1"/>
        </p:nvSpPr>
        <p:spPr>
          <a:xfrm>
            <a:off x="9191797" y="2708326"/>
            <a:ext cx="1884209" cy="5206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文本占位符 3"/>
          <p:cNvSpPr>
            <a:spLocks noGrp="1"/>
          </p:cNvSpPr>
          <p:nvPr>
            <p:ph type="body" sz="half" idx="28" hasCustomPrompt="1"/>
          </p:nvPr>
        </p:nvSpPr>
        <p:spPr>
          <a:xfrm>
            <a:off x="9202234" y="2766692"/>
            <a:ext cx="1884209" cy="40280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原因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182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247870" y="6186616"/>
            <a:ext cx="1944130" cy="671384"/>
          </a:xfrm>
          <a:prstGeom prst="rect">
            <a:avLst/>
          </a:prstGeom>
          <a:solidFill>
            <a:srgbClr val="17205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3598" y="26195"/>
            <a:ext cx="6859751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3192823" y="2569559"/>
            <a:ext cx="10401300" cy="186204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  <a:cs typeface="Arial" panose="020B0604020202020204"/>
              </a:rPr>
              <a:t>THANKS</a:t>
            </a:r>
            <a:endParaRPr lang="en-GB" altLang="zh-CN" sz="11500" b="1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  <a:cs typeface="Arial" panose="020B0604020202020204"/>
            </a:endParaRPr>
          </a:p>
        </p:txBody>
      </p:sp>
      <p:pic>
        <p:nvPicPr>
          <p:cNvPr id="12" name="图片 7" descr="ONERWAY logo-final_logo-h-inver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93" y="-304408"/>
            <a:ext cx="3474504" cy="184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 userDrawn="1"/>
        </p:nvSpPr>
        <p:spPr>
          <a:xfrm>
            <a:off x="724433" y="1322456"/>
            <a:ext cx="3240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</a:rPr>
              <a:t>ONERWAY</a:t>
            </a:r>
            <a:r>
              <a:rPr kumimoji="1" lang="zh-CN" altLang="en-US" sz="1600" dirty="0">
                <a:solidFill>
                  <a:schemeClr val="bg1"/>
                </a:solidFill>
              </a:rPr>
              <a:t>香港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724433" y="1661010"/>
            <a:ext cx="324081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zh-CN" altLang="en-US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香港灣仔駱克道</a:t>
            </a:r>
            <a:r>
              <a:rPr lang="en-US" altLang="zh-CN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33</a:t>
            </a:r>
            <a:r>
              <a:rPr lang="zh-CN" altLang="en-US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號萬通保險大廈</a:t>
            </a:r>
            <a:r>
              <a:rPr lang="en-US" altLang="zh-CN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8</a:t>
            </a:r>
            <a:r>
              <a:rPr lang="zh-CN" altLang="en-US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樓</a:t>
            </a:r>
            <a:r>
              <a:rPr lang="en-US" altLang="zh-CN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8108</a:t>
            </a:r>
            <a:r>
              <a:rPr lang="zh-CN" altLang="en-US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室</a:t>
            </a:r>
            <a:endParaRPr lang="en-US" altLang="zh-CN" sz="1200" b="0" i="0" u="none" strike="noStrike" kern="12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Source Han Sans CN" panose="020B0500000000000000" pitchFamily="34" charset="-128"/>
              <a:ea typeface="Source Han Sans CN" panose="020B0500000000000000" pitchFamily="34" charset="-128"/>
              <a:cs typeface="+mn-c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br>
              <a:rPr lang="zh-CN" alt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</a:br>
            <a:endParaRPr lang="en-GB" altLang="zh-CN" sz="1200" dirty="0">
              <a:solidFill>
                <a:schemeClr val="tx2">
                  <a:lumMod val="40000"/>
                  <a:lumOff val="6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724433" y="3036358"/>
            <a:ext cx="3240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</a:rPr>
              <a:t>ONERWAY</a:t>
            </a:r>
            <a:r>
              <a:rPr kumimoji="1" lang="zh-CN" altLang="en-US" sz="1600" dirty="0">
                <a:solidFill>
                  <a:schemeClr val="bg1"/>
                </a:solidFill>
              </a:rPr>
              <a:t>上海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724432" y="3374912"/>
            <a:ext cx="316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5"/>
              </a:spcBef>
            </a:pPr>
            <a:r>
              <a:rPr lang="zh-CN" altLang="en-US" sz="12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上海市浦东新区世博馆路</a:t>
            </a:r>
            <a:r>
              <a:rPr lang="en-US" altLang="zh-CN" sz="1200" spc="6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200</a:t>
            </a:r>
            <a:r>
              <a:rPr lang="zh-CN" altLang="en-US" sz="12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号华能上海大厦</a:t>
            </a:r>
            <a:r>
              <a:rPr lang="en-GB" altLang="zh-CN" sz="1200" spc="6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A</a:t>
            </a:r>
            <a:r>
              <a:rPr lang="zh-CN" altLang="en-US" sz="12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座</a:t>
            </a:r>
            <a:r>
              <a:rPr lang="en-US" altLang="zh-CN" sz="1200" spc="3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307</a:t>
            </a:r>
            <a:endParaRPr lang="zh-CN" altLang="en-US" sz="1200" dirty="0">
              <a:solidFill>
                <a:schemeClr val="tx2">
                  <a:lumMod val="40000"/>
                  <a:lumOff val="6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724433" y="5083770"/>
            <a:ext cx="3240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</a:rPr>
              <a:t>ONERWAY</a:t>
            </a:r>
            <a:r>
              <a:rPr kumimoji="1" lang="zh-CN" altLang="en-US" sz="1600" dirty="0">
                <a:solidFill>
                  <a:schemeClr val="bg1"/>
                </a:solidFill>
              </a:rPr>
              <a:t>英国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24433" y="5422324"/>
            <a:ext cx="3240814" cy="57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41000"/>
              </a:lnSpc>
              <a:spcBef>
                <a:spcPts val="1905"/>
              </a:spcBef>
            </a:pP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15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0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St.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9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Helens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place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7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London,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UK,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2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EC3A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3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6DQ 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Tel</a:t>
            </a:r>
            <a:r>
              <a:rPr lang="zh-CN" altLang="en-GB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：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+44</a:t>
            </a:r>
            <a:r>
              <a:rPr lang="en-GB" altLang="zh-CN" sz="1200" spc="17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2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203</a:t>
            </a:r>
            <a:r>
              <a:rPr lang="en-GB" altLang="zh-CN" sz="1200" spc="18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148</a:t>
            </a:r>
            <a:r>
              <a:rPr lang="en-GB" altLang="zh-CN" sz="1200" spc="18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1878</a:t>
            </a:r>
            <a:r>
              <a:rPr lang="en-GB" altLang="zh-CN" sz="1200" spc="18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(UK)</a:t>
            </a:r>
            <a:endParaRPr lang="en-GB" altLang="zh-CN" sz="1200" dirty="0">
              <a:solidFill>
                <a:schemeClr val="tx2">
                  <a:lumMod val="40000"/>
                  <a:lumOff val="6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724431" y="3855768"/>
            <a:ext cx="3539103" cy="99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735330">
              <a:lnSpc>
                <a:spcPct val="107000"/>
              </a:lnSpc>
              <a:spcBef>
                <a:spcPts val="825"/>
              </a:spcBef>
            </a:pPr>
            <a:r>
              <a:rPr lang="en-GB" altLang="zh-CN" sz="12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Unit</a:t>
            </a:r>
            <a:r>
              <a:rPr lang="en-GB" altLang="zh-CN" sz="1200" spc="10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3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A0307,</a:t>
            </a:r>
            <a:r>
              <a:rPr lang="en-GB" altLang="zh-CN" sz="1200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6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Floor</a:t>
            </a:r>
            <a:r>
              <a:rPr lang="en-GB" altLang="zh-CN" sz="1200" spc="12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0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3,</a:t>
            </a:r>
            <a:r>
              <a:rPr lang="en-GB" altLang="zh-CN" sz="1200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No.</a:t>
            </a:r>
            <a:r>
              <a:rPr lang="en-GB" altLang="zh-CN" sz="1200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200</a:t>
            </a:r>
            <a:r>
              <a:rPr lang="zh-CN" altLang="en-GB" sz="1200" spc="1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，</a:t>
            </a:r>
            <a:r>
              <a:rPr lang="en-GB" altLang="zh-CN" sz="1200" spc="1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Shiboguan</a:t>
            </a:r>
            <a:r>
              <a:rPr lang="en-GB" altLang="zh-CN" sz="1200" spc="1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Road</a:t>
            </a:r>
            <a:r>
              <a:rPr lang="zh-CN" altLang="en-GB" sz="12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，</a:t>
            </a:r>
            <a:r>
              <a:rPr lang="en-GB" altLang="zh-CN" sz="12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Pudong</a:t>
            </a:r>
            <a:r>
              <a:rPr lang="en-GB" altLang="zh-CN" sz="1200" spc="11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0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New</a:t>
            </a:r>
            <a:r>
              <a:rPr lang="en-GB" altLang="zh-CN" sz="1200" spc="114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District,</a:t>
            </a:r>
            <a:r>
              <a:rPr lang="en-GB" altLang="zh-CN" sz="1200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14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Shanghai</a:t>
            </a:r>
            <a:endParaRPr lang="en-GB" altLang="zh-CN" sz="1200" dirty="0">
              <a:solidFill>
                <a:schemeClr val="tx2">
                  <a:lumMod val="40000"/>
                  <a:lumOff val="6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Tel</a:t>
            </a:r>
            <a:r>
              <a:rPr lang="zh-CN" altLang="en-GB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：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+86</a:t>
            </a:r>
            <a:r>
              <a:rPr lang="en-GB" altLang="zh-CN" sz="1200" spc="15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021</a:t>
            </a:r>
            <a:r>
              <a:rPr lang="en-GB" altLang="zh-CN" sz="1200" spc="14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3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6882</a:t>
            </a:r>
            <a:r>
              <a:rPr lang="en-GB" altLang="zh-CN" sz="1200" spc="15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3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2558</a:t>
            </a:r>
            <a:r>
              <a:rPr lang="en-GB" altLang="zh-CN" sz="1200" spc="14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(SH)</a:t>
            </a:r>
            <a:endParaRPr lang="en-GB" altLang="zh-CN" sz="1200" dirty="0">
              <a:solidFill>
                <a:schemeClr val="tx2">
                  <a:lumMod val="40000"/>
                  <a:lumOff val="6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724433" y="2037615"/>
            <a:ext cx="324081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GB" altLang="zh-CN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Office 8108, 8/F, YF Life Tower, 33 Lockhart Road, </a:t>
            </a:r>
            <a:r>
              <a:rPr lang="en-GB" altLang="zh-CN" sz="1200" b="0" i="0" u="none" strike="noStrike" kern="1200" dirty="0" err="1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Wanchai</a:t>
            </a:r>
            <a:r>
              <a:rPr lang="en-GB" altLang="zh-CN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, Hong Kong</a:t>
            </a:r>
            <a:endParaRPr lang="en-GB" altLang="zh-CN" sz="1200" b="0" i="0" u="none" strike="noStrike" kern="12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Source Han Sans CN" panose="020B0500000000000000" pitchFamily="34" charset="-128"/>
              <a:ea typeface="Source Han Sans CN" panose="020B0500000000000000" pitchFamily="34" charset="-128"/>
              <a:cs typeface="+mn-c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Tel</a:t>
            </a:r>
            <a:r>
              <a:rPr lang="zh-CN" altLang="en-GB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：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+852</a:t>
            </a:r>
            <a:r>
              <a:rPr lang="en-GB" altLang="zh-CN" sz="1200" spc="25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 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2910</a:t>
            </a:r>
            <a:r>
              <a:rPr lang="en-GB" altLang="zh-CN" sz="1200" spc="26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 </a:t>
            </a:r>
            <a:r>
              <a:rPr lang="en-GB" altLang="zh-CN" sz="1200" spc="13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7707</a:t>
            </a:r>
            <a:r>
              <a:rPr lang="en-GB" altLang="zh-CN" sz="1200" spc="26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 </a:t>
            </a:r>
            <a:r>
              <a:rPr lang="en-GB" altLang="zh-CN" sz="1200" spc="8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(HK)</a:t>
            </a:r>
            <a:endParaRPr lang="en-GB" altLang="zh-CN" sz="1200" dirty="0">
              <a:solidFill>
                <a:schemeClr val="tx2">
                  <a:lumMod val="40000"/>
                  <a:lumOff val="60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Source Han Sans CN Regular" panose="020B0800000000000000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结束页">
    <p:bg>
      <p:bgPr>
        <a:solidFill>
          <a:srgbClr val="182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8963" y="-15603"/>
            <a:ext cx="685975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5350" y="1827606"/>
            <a:ext cx="10401300" cy="186204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/>
              </a:rPr>
              <a:t>THANKS</a:t>
            </a:r>
            <a:endParaRPr lang="en-GB" altLang="zh-CN" sz="11500" b="1" dirty="0">
              <a:solidFill>
                <a:schemeClr val="bg1"/>
              </a:solidFill>
              <a:latin typeface="+mj-ea"/>
              <a:ea typeface="+mj-ea"/>
              <a:cs typeface="Arial" panose="020B0604020202020204"/>
            </a:endParaRPr>
          </a:p>
        </p:txBody>
      </p:sp>
      <p:pic>
        <p:nvPicPr>
          <p:cNvPr id="6" name="图片 7" descr="ONERWAY logo-final_logo-h-inver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93" y="-304408"/>
            <a:ext cx="3474504" cy="184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10247870" y="6186616"/>
            <a:ext cx="1944130" cy="671384"/>
          </a:xfrm>
          <a:prstGeom prst="rect">
            <a:avLst/>
          </a:prstGeom>
          <a:solidFill>
            <a:srgbClr val="17205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flipV="1">
            <a:off x="4777099" y="1933812"/>
            <a:ext cx="25210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621883" y="3978459"/>
            <a:ext cx="3240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ONERWAY</a:t>
            </a:r>
            <a:r>
              <a:rPr kumimoji="1"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香港</a:t>
            </a:r>
            <a:endParaRPr kumimoji="1" lang="zh-CN" alt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21883" y="4367166"/>
            <a:ext cx="324081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zh-CN" altLang="en-US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香港灣仔駱克道</a:t>
            </a:r>
            <a:r>
              <a:rPr lang="en-US" altLang="zh-CN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33</a:t>
            </a:r>
            <a:r>
              <a:rPr lang="zh-CN" altLang="en-US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號萬通保險大廈</a:t>
            </a:r>
            <a:r>
              <a:rPr lang="en-US" altLang="zh-CN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8</a:t>
            </a:r>
            <a:r>
              <a:rPr lang="zh-CN" altLang="en-US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樓</a:t>
            </a:r>
            <a:r>
              <a:rPr lang="en-US" altLang="zh-CN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8108</a:t>
            </a:r>
            <a:r>
              <a:rPr lang="zh-CN" altLang="en-US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室</a:t>
            </a:r>
            <a:endParaRPr lang="en-US" altLang="zh-CN" sz="1200" b="0" i="0" u="none" strike="noStrike" kern="12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Source Han Sans CN" panose="020B0500000000000000" pitchFamily="34" charset="-128"/>
              <a:ea typeface="Source Han Sans CN" panose="020B0500000000000000" pitchFamily="34" charset="-128"/>
              <a:cs typeface="+mn-c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br>
              <a:rPr lang="zh-CN" alt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</a:br>
            <a:endParaRPr lang="en-GB" altLang="zh-CN" sz="1200" dirty="0">
              <a:solidFill>
                <a:schemeClr val="tx2">
                  <a:lumMod val="40000"/>
                  <a:lumOff val="6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426339" y="3978459"/>
            <a:ext cx="3240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ONERWAY</a:t>
            </a:r>
            <a:r>
              <a:rPr kumimoji="1"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上海</a:t>
            </a:r>
            <a:endParaRPr kumimoji="1" lang="zh-CN" alt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426338" y="4367166"/>
            <a:ext cx="316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5"/>
              </a:spcBef>
            </a:pPr>
            <a:r>
              <a:rPr lang="zh-CN" altLang="en-US" sz="12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上海市浦东新区世博馆路</a:t>
            </a:r>
            <a:r>
              <a:rPr lang="en-US" altLang="zh-CN" sz="1200" spc="6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200</a:t>
            </a:r>
            <a:r>
              <a:rPr lang="zh-CN" altLang="en-US" sz="12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号华能上海大厦</a:t>
            </a:r>
            <a:r>
              <a:rPr lang="en-GB" altLang="zh-CN" sz="1200" spc="6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A</a:t>
            </a:r>
            <a:r>
              <a:rPr lang="zh-CN" altLang="en-US" sz="12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座</a:t>
            </a:r>
            <a:r>
              <a:rPr lang="en-US" altLang="zh-CN" sz="1200" spc="3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307</a:t>
            </a:r>
            <a:endParaRPr lang="zh-CN" altLang="en-US" sz="1200" dirty="0">
              <a:solidFill>
                <a:schemeClr val="tx2">
                  <a:lumMod val="40000"/>
                  <a:lumOff val="6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278915" y="3978459"/>
            <a:ext cx="3240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ONERWAY</a:t>
            </a:r>
            <a:r>
              <a:rPr kumimoji="1"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英国</a:t>
            </a:r>
            <a:endParaRPr kumimoji="1" lang="zh-CN" alt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78915" y="4367166"/>
            <a:ext cx="3240814" cy="57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41000"/>
              </a:lnSpc>
              <a:spcBef>
                <a:spcPts val="1905"/>
              </a:spcBef>
            </a:pP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15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0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St.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9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Helens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place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7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London,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UK,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2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EC3A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3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6DQ 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Tel</a:t>
            </a:r>
            <a:r>
              <a:rPr lang="zh-CN" altLang="en-GB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：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+44</a:t>
            </a:r>
            <a:r>
              <a:rPr lang="en-GB" altLang="zh-CN" sz="1200" spc="17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2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203</a:t>
            </a:r>
            <a:r>
              <a:rPr lang="en-GB" altLang="zh-CN" sz="1200" spc="18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148</a:t>
            </a:r>
            <a:r>
              <a:rPr lang="en-GB" altLang="zh-CN" sz="1200" spc="18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1878</a:t>
            </a:r>
            <a:r>
              <a:rPr lang="en-GB" altLang="zh-CN" sz="1200" spc="18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(UK)</a:t>
            </a:r>
            <a:endParaRPr lang="en-GB" altLang="zh-CN" sz="1200" dirty="0">
              <a:solidFill>
                <a:schemeClr val="tx2">
                  <a:lumMod val="40000"/>
                  <a:lumOff val="6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4426337" y="4848022"/>
            <a:ext cx="3539103" cy="99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735330">
              <a:lnSpc>
                <a:spcPct val="107000"/>
              </a:lnSpc>
              <a:spcBef>
                <a:spcPts val="825"/>
              </a:spcBef>
            </a:pPr>
            <a:r>
              <a:rPr lang="en-GB" altLang="zh-CN" sz="12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Unit</a:t>
            </a:r>
            <a:r>
              <a:rPr lang="en-GB" altLang="zh-CN" sz="1200" spc="10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3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A0307,</a:t>
            </a:r>
            <a:r>
              <a:rPr lang="en-GB" altLang="zh-CN" sz="1200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6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Floor</a:t>
            </a:r>
            <a:r>
              <a:rPr lang="en-GB" altLang="zh-CN" sz="1200" spc="12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0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3,</a:t>
            </a:r>
            <a:r>
              <a:rPr lang="en-GB" altLang="zh-CN" sz="1200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No.</a:t>
            </a:r>
            <a:r>
              <a:rPr lang="en-GB" altLang="zh-CN" sz="1200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200</a:t>
            </a:r>
            <a:r>
              <a:rPr lang="zh-CN" altLang="en-GB" sz="1200" spc="1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，</a:t>
            </a:r>
            <a:r>
              <a:rPr lang="en-GB" altLang="zh-CN" sz="1200" spc="1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Shiboguan</a:t>
            </a:r>
            <a:r>
              <a:rPr lang="en-GB" altLang="zh-CN" sz="1200" spc="1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Road</a:t>
            </a:r>
            <a:r>
              <a:rPr lang="zh-CN" altLang="en-GB" sz="12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，</a:t>
            </a:r>
            <a:r>
              <a:rPr lang="en-GB" altLang="zh-CN" sz="12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Pudong</a:t>
            </a:r>
            <a:r>
              <a:rPr lang="en-GB" altLang="zh-CN" sz="1200" spc="11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0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New</a:t>
            </a:r>
            <a:r>
              <a:rPr lang="en-GB" altLang="zh-CN" sz="1200" spc="114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9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District,</a:t>
            </a:r>
            <a:r>
              <a:rPr lang="en-GB" altLang="zh-CN" sz="1200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14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Shanghai</a:t>
            </a:r>
            <a:endParaRPr lang="en-GB" altLang="zh-CN" sz="1200" dirty="0">
              <a:solidFill>
                <a:schemeClr val="tx2">
                  <a:lumMod val="40000"/>
                  <a:lumOff val="6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Tel</a:t>
            </a:r>
            <a:r>
              <a:rPr lang="zh-CN" altLang="en-GB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：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+86</a:t>
            </a:r>
            <a:r>
              <a:rPr lang="en-GB" altLang="zh-CN" sz="1200" spc="15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021</a:t>
            </a:r>
            <a:r>
              <a:rPr lang="en-GB" altLang="zh-CN" sz="1200" spc="14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3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6882</a:t>
            </a:r>
            <a:r>
              <a:rPr lang="en-GB" altLang="zh-CN" sz="1200" spc="15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3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2558</a:t>
            </a:r>
            <a:r>
              <a:rPr lang="en-GB" altLang="zh-CN" sz="1200" spc="14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</a:t>
            </a:r>
            <a:r>
              <a:rPr lang="en-GB" altLang="zh-CN" sz="1200" spc="1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(SH)</a:t>
            </a:r>
            <a:endParaRPr lang="en-GB" altLang="zh-CN" sz="1200" dirty="0">
              <a:solidFill>
                <a:schemeClr val="tx2">
                  <a:lumMod val="40000"/>
                  <a:lumOff val="6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621883" y="4743771"/>
            <a:ext cx="324081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GB" altLang="zh-CN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Office 8108, 8/F, YF Life Tower, 33 Lockhart Road, </a:t>
            </a:r>
            <a:r>
              <a:rPr lang="en-GB" altLang="zh-CN" sz="1200" b="0" i="0" u="none" strike="noStrike" kern="1200" dirty="0" err="1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Wanchai</a:t>
            </a:r>
            <a:r>
              <a:rPr lang="en-GB" altLang="zh-CN" sz="1200" b="0" i="0" u="none" strike="noStrike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rPr>
              <a:t>, Hong Kong</a:t>
            </a:r>
            <a:endParaRPr lang="en-GB" altLang="zh-CN" sz="1200" b="0" i="0" u="none" strike="noStrike" kern="12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Source Han Sans CN" panose="020B0500000000000000" pitchFamily="34" charset="-128"/>
              <a:ea typeface="Source Han Sans CN" panose="020B0500000000000000" pitchFamily="34" charset="-128"/>
              <a:cs typeface="+mn-c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Tel</a:t>
            </a:r>
            <a:r>
              <a:rPr lang="zh-CN" altLang="en-GB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：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+852</a:t>
            </a:r>
            <a:r>
              <a:rPr lang="en-GB" altLang="zh-CN" sz="1200" spc="25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 </a:t>
            </a:r>
            <a:r>
              <a:rPr lang="en-GB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2910</a:t>
            </a:r>
            <a:r>
              <a:rPr lang="en-GB" altLang="zh-CN" sz="1200" spc="265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 </a:t>
            </a:r>
            <a:r>
              <a:rPr lang="en-GB" altLang="zh-CN" sz="1200" spc="13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7707</a:t>
            </a:r>
            <a:r>
              <a:rPr lang="en-GB" altLang="zh-CN" sz="1200" spc="26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 </a:t>
            </a:r>
            <a:r>
              <a:rPr lang="en-GB" altLang="zh-CN" sz="1200" spc="8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 Regular" panose="020B0800000000000000" charset="-122"/>
              </a:rPr>
              <a:t>(HK)</a:t>
            </a:r>
            <a:endParaRPr lang="en-GB" altLang="zh-CN" sz="1200" dirty="0">
              <a:solidFill>
                <a:schemeClr val="tx2">
                  <a:lumMod val="40000"/>
                  <a:lumOff val="60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Source Han Sans CN Regular" panose="020B08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-主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1726250"/>
            <a:ext cx="10515600" cy="44345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三角形 6"/>
          <p:cNvSpPr/>
          <p:nvPr userDrawn="1"/>
        </p:nvSpPr>
        <p:spPr>
          <a:xfrm rot="10800000">
            <a:off x="762000" y="694100"/>
            <a:ext cx="338035" cy="528435"/>
          </a:xfrm>
          <a:custGeom>
            <a:avLst/>
            <a:gdLst>
              <a:gd name="connsiteX0" fmla="*/ 0 w 476655"/>
              <a:gd name="connsiteY0" fmla="*/ 379379 h 379379"/>
              <a:gd name="connsiteX1" fmla="*/ 238328 w 476655"/>
              <a:gd name="connsiteY1" fmla="*/ 0 h 379379"/>
              <a:gd name="connsiteX2" fmla="*/ 476655 w 476655"/>
              <a:gd name="connsiteY2" fmla="*/ 379379 h 379379"/>
              <a:gd name="connsiteX3" fmla="*/ 0 w 476655"/>
              <a:gd name="connsiteY3" fmla="*/ 379379 h 379379"/>
              <a:gd name="connsiteX0-1" fmla="*/ 4863 w 481518"/>
              <a:gd name="connsiteY0-2" fmla="*/ 398834 h 398834"/>
              <a:gd name="connsiteX1-3" fmla="*/ 0 w 481518"/>
              <a:gd name="connsiteY1-4" fmla="*/ 0 h 398834"/>
              <a:gd name="connsiteX2-5" fmla="*/ 481518 w 481518"/>
              <a:gd name="connsiteY2-6" fmla="*/ 398834 h 398834"/>
              <a:gd name="connsiteX3-7" fmla="*/ 4863 w 481518"/>
              <a:gd name="connsiteY3-8" fmla="*/ 398834 h 3988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1518" h="398834">
                <a:moveTo>
                  <a:pt x="4863" y="398834"/>
                </a:moveTo>
                <a:lnTo>
                  <a:pt x="0" y="0"/>
                </a:lnTo>
                <a:lnTo>
                  <a:pt x="481518" y="398834"/>
                </a:lnTo>
                <a:lnTo>
                  <a:pt x="4863" y="39883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 idx="10"/>
          </p:nvPr>
        </p:nvSpPr>
        <p:spPr>
          <a:xfrm>
            <a:off x="1238655" y="490716"/>
            <a:ext cx="10136530" cy="901020"/>
          </a:xfrm>
        </p:spPr>
        <p:txBody>
          <a:bodyPr/>
          <a:lstStyle>
            <a:lvl1pPr>
              <a:defRPr sz="38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-上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"/>
          <p:cNvSpPr txBox="1"/>
          <p:nvPr userDrawn="1"/>
        </p:nvSpPr>
        <p:spPr>
          <a:xfrm>
            <a:off x="4375150" y="2893370"/>
            <a:ext cx="3200400" cy="568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kumimoji="1" lang="zh-CN" altLang="en-US" sz="2000" dirty="0">
              <a:latin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8655" y="507808"/>
            <a:ext cx="10515600" cy="901020"/>
          </a:xfrm>
        </p:spPr>
        <p:txBody>
          <a:bodyPr/>
          <a:lstStyle>
            <a:lvl1pPr>
              <a:defRPr sz="38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6" name="文本占位符 3"/>
          <p:cNvSpPr>
            <a:spLocks noGrp="1"/>
          </p:cNvSpPr>
          <p:nvPr>
            <p:ph type="body" sz="half" idx="11" hasCustomPrompt="1"/>
          </p:nvPr>
        </p:nvSpPr>
        <p:spPr>
          <a:xfrm>
            <a:off x="762000" y="3473450"/>
            <a:ext cx="3334385" cy="2698750"/>
          </a:xfrm>
        </p:spPr>
        <p:txBody>
          <a:bodyPr/>
          <a:lstStyle>
            <a:lvl1pPr marL="0" indent="0">
              <a:buNone/>
              <a:defRPr sz="16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22" name="文本占位符 3"/>
          <p:cNvSpPr>
            <a:spLocks noGrp="1"/>
          </p:cNvSpPr>
          <p:nvPr>
            <p:ph type="body" sz="half" idx="12" hasCustomPrompt="1"/>
          </p:nvPr>
        </p:nvSpPr>
        <p:spPr>
          <a:xfrm>
            <a:off x="4375785" y="3473450"/>
            <a:ext cx="3334385" cy="2698750"/>
          </a:xfrm>
        </p:spPr>
        <p:txBody>
          <a:bodyPr/>
          <a:lstStyle>
            <a:lvl1pPr marL="0" indent="0">
              <a:buNone/>
              <a:defRPr sz="16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24" name="文本占位符 3"/>
          <p:cNvSpPr>
            <a:spLocks noGrp="1"/>
          </p:cNvSpPr>
          <p:nvPr>
            <p:ph type="body" sz="half" idx="13" hasCustomPrompt="1"/>
          </p:nvPr>
        </p:nvSpPr>
        <p:spPr>
          <a:xfrm>
            <a:off x="7989570" y="3473450"/>
            <a:ext cx="3334385" cy="2698750"/>
          </a:xfrm>
        </p:spPr>
        <p:txBody>
          <a:bodyPr/>
          <a:lstStyle>
            <a:lvl1pPr marL="0" indent="0">
              <a:buNone/>
              <a:defRPr sz="16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4" hasCustomPrompt="1"/>
          </p:nvPr>
        </p:nvSpPr>
        <p:spPr>
          <a:xfrm>
            <a:off x="762000" y="2252681"/>
            <a:ext cx="3334339" cy="908792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15" hasCustomPrompt="1"/>
          </p:nvPr>
        </p:nvSpPr>
        <p:spPr>
          <a:xfrm>
            <a:off x="4370961" y="2252681"/>
            <a:ext cx="3334339" cy="908792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15" name="文本占位符 3"/>
          <p:cNvSpPr>
            <a:spLocks noGrp="1"/>
          </p:cNvSpPr>
          <p:nvPr>
            <p:ph type="body" sz="half" idx="16" hasCustomPrompt="1"/>
          </p:nvPr>
        </p:nvSpPr>
        <p:spPr>
          <a:xfrm>
            <a:off x="7989651" y="2252681"/>
            <a:ext cx="3334339" cy="908792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7" name="三角形 6"/>
          <p:cNvSpPr/>
          <p:nvPr userDrawn="1"/>
        </p:nvSpPr>
        <p:spPr>
          <a:xfrm rot="10800000">
            <a:off x="762000" y="694100"/>
            <a:ext cx="338035" cy="528435"/>
          </a:xfrm>
          <a:custGeom>
            <a:avLst/>
            <a:gdLst>
              <a:gd name="connsiteX0" fmla="*/ 0 w 476655"/>
              <a:gd name="connsiteY0" fmla="*/ 379379 h 379379"/>
              <a:gd name="connsiteX1" fmla="*/ 238328 w 476655"/>
              <a:gd name="connsiteY1" fmla="*/ 0 h 379379"/>
              <a:gd name="connsiteX2" fmla="*/ 476655 w 476655"/>
              <a:gd name="connsiteY2" fmla="*/ 379379 h 379379"/>
              <a:gd name="connsiteX3" fmla="*/ 0 w 476655"/>
              <a:gd name="connsiteY3" fmla="*/ 379379 h 379379"/>
              <a:gd name="connsiteX0-1" fmla="*/ 4863 w 481518"/>
              <a:gd name="connsiteY0-2" fmla="*/ 398834 h 398834"/>
              <a:gd name="connsiteX1-3" fmla="*/ 0 w 481518"/>
              <a:gd name="connsiteY1-4" fmla="*/ 0 h 398834"/>
              <a:gd name="connsiteX2-5" fmla="*/ 481518 w 481518"/>
              <a:gd name="connsiteY2-6" fmla="*/ 398834 h 398834"/>
              <a:gd name="connsiteX3-7" fmla="*/ 4863 w 481518"/>
              <a:gd name="connsiteY3-8" fmla="*/ 398834 h 3988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1518" h="398834">
                <a:moveTo>
                  <a:pt x="4863" y="398834"/>
                </a:moveTo>
                <a:lnTo>
                  <a:pt x="0" y="0"/>
                </a:lnTo>
                <a:lnTo>
                  <a:pt x="481518" y="398834"/>
                </a:lnTo>
                <a:lnTo>
                  <a:pt x="4863" y="39883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 descr="ONERWAY logo-final_logo-h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5750" y="5979290"/>
            <a:ext cx="2136410" cy="11335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2-问答（间距自己调整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ONERWAY logo-final_logo-h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5750" y="5979290"/>
            <a:ext cx="2136410" cy="1133537"/>
          </a:xfrm>
          <a:prstGeom prst="rect">
            <a:avLst/>
          </a:prstGeom>
        </p:spPr>
      </p:pic>
      <p:pic>
        <p:nvPicPr>
          <p:cNvPr id="29" name="图片 28" descr="ONERWAY logo-final_logo-h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5750" y="5979290"/>
            <a:ext cx="2136410" cy="1133537"/>
          </a:xfrm>
          <a:prstGeom prst="rect">
            <a:avLst/>
          </a:prstGeom>
        </p:spPr>
      </p:pic>
      <p:sp>
        <p:nvSpPr>
          <p:cNvPr id="30" name="标题 1"/>
          <p:cNvSpPr>
            <a:spLocks noGrp="1"/>
          </p:cNvSpPr>
          <p:nvPr>
            <p:ph type="title" hasCustomPrompt="1"/>
          </p:nvPr>
        </p:nvSpPr>
        <p:spPr>
          <a:xfrm>
            <a:off x="1238655" y="507808"/>
            <a:ext cx="10515600" cy="901020"/>
          </a:xfrm>
        </p:spPr>
        <p:txBody>
          <a:bodyPr/>
          <a:lstStyle>
            <a:lvl1pPr>
              <a:defRPr sz="38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问答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half" idx="11" hasCustomPrompt="1"/>
          </p:nvPr>
        </p:nvSpPr>
        <p:spPr>
          <a:xfrm>
            <a:off x="762000" y="2273573"/>
            <a:ext cx="4944533" cy="7942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32" name="文本占位符 3"/>
          <p:cNvSpPr>
            <a:spLocks noGrp="1"/>
          </p:cNvSpPr>
          <p:nvPr>
            <p:ph type="body" sz="half" idx="14" hasCustomPrompt="1"/>
          </p:nvPr>
        </p:nvSpPr>
        <p:spPr>
          <a:xfrm>
            <a:off x="762000" y="1770081"/>
            <a:ext cx="4944533" cy="437489"/>
          </a:xfrm>
        </p:spPr>
        <p:txBody>
          <a:bodyPr/>
          <a:lstStyle>
            <a:lvl1pPr marL="0" indent="0">
              <a:buNone/>
              <a:defRPr sz="20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</a:t>
            </a:r>
            <a:endParaRPr lang="zh-CN" altLang="en-US" dirty="0"/>
          </a:p>
        </p:txBody>
      </p:sp>
      <p:sp>
        <p:nvSpPr>
          <p:cNvPr id="33" name="三角形 6"/>
          <p:cNvSpPr/>
          <p:nvPr userDrawn="1"/>
        </p:nvSpPr>
        <p:spPr>
          <a:xfrm rot="10800000">
            <a:off x="762000" y="694100"/>
            <a:ext cx="338035" cy="528435"/>
          </a:xfrm>
          <a:custGeom>
            <a:avLst/>
            <a:gdLst>
              <a:gd name="connsiteX0" fmla="*/ 0 w 476655"/>
              <a:gd name="connsiteY0" fmla="*/ 379379 h 379379"/>
              <a:gd name="connsiteX1" fmla="*/ 238328 w 476655"/>
              <a:gd name="connsiteY1" fmla="*/ 0 h 379379"/>
              <a:gd name="connsiteX2" fmla="*/ 476655 w 476655"/>
              <a:gd name="connsiteY2" fmla="*/ 379379 h 379379"/>
              <a:gd name="connsiteX3" fmla="*/ 0 w 476655"/>
              <a:gd name="connsiteY3" fmla="*/ 379379 h 379379"/>
              <a:gd name="connsiteX0-1" fmla="*/ 4863 w 481518"/>
              <a:gd name="connsiteY0-2" fmla="*/ 398834 h 398834"/>
              <a:gd name="connsiteX1-3" fmla="*/ 0 w 481518"/>
              <a:gd name="connsiteY1-4" fmla="*/ 0 h 398834"/>
              <a:gd name="connsiteX2-5" fmla="*/ 481518 w 481518"/>
              <a:gd name="connsiteY2-6" fmla="*/ 398834 h 398834"/>
              <a:gd name="connsiteX3-7" fmla="*/ 4863 w 481518"/>
              <a:gd name="connsiteY3-8" fmla="*/ 398834 h 3988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1518" h="398834">
                <a:moveTo>
                  <a:pt x="4863" y="398834"/>
                </a:moveTo>
                <a:lnTo>
                  <a:pt x="0" y="0"/>
                </a:lnTo>
                <a:lnTo>
                  <a:pt x="481518" y="398834"/>
                </a:lnTo>
                <a:lnTo>
                  <a:pt x="4863" y="39883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占位符 3"/>
          <p:cNvSpPr>
            <a:spLocks noGrp="1"/>
          </p:cNvSpPr>
          <p:nvPr>
            <p:ph type="body" sz="half" idx="15" hasCustomPrompt="1"/>
          </p:nvPr>
        </p:nvSpPr>
        <p:spPr>
          <a:xfrm>
            <a:off x="762000" y="3933040"/>
            <a:ext cx="4944533" cy="7942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35" name="文本占位符 3"/>
          <p:cNvSpPr>
            <a:spLocks noGrp="1"/>
          </p:cNvSpPr>
          <p:nvPr>
            <p:ph type="body" sz="half" idx="16" hasCustomPrompt="1"/>
          </p:nvPr>
        </p:nvSpPr>
        <p:spPr>
          <a:xfrm>
            <a:off x="762000" y="3429548"/>
            <a:ext cx="4944533" cy="437489"/>
          </a:xfrm>
        </p:spPr>
        <p:txBody>
          <a:bodyPr/>
          <a:lstStyle>
            <a:lvl1pPr marL="0" indent="0">
              <a:buNone/>
              <a:defRPr sz="20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</a:t>
            </a:r>
            <a:endParaRPr lang="zh-CN" altLang="en-US" dirty="0"/>
          </a:p>
        </p:txBody>
      </p:sp>
      <p:sp>
        <p:nvSpPr>
          <p:cNvPr id="36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762000" y="5647266"/>
            <a:ext cx="4944533" cy="7942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37" name="文本占位符 3"/>
          <p:cNvSpPr>
            <a:spLocks noGrp="1"/>
          </p:cNvSpPr>
          <p:nvPr>
            <p:ph type="body" sz="half" idx="18" hasCustomPrompt="1"/>
          </p:nvPr>
        </p:nvSpPr>
        <p:spPr>
          <a:xfrm>
            <a:off x="762000" y="5143774"/>
            <a:ext cx="4944533" cy="437489"/>
          </a:xfrm>
        </p:spPr>
        <p:txBody>
          <a:bodyPr/>
          <a:lstStyle>
            <a:lvl1pPr marL="0" indent="0">
              <a:buNone/>
              <a:defRPr sz="20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</a:t>
            </a:r>
            <a:endParaRPr lang="zh-CN" altLang="en-US" dirty="0"/>
          </a:p>
        </p:txBody>
      </p:sp>
      <p:sp>
        <p:nvSpPr>
          <p:cNvPr id="38" name="文本占位符 3"/>
          <p:cNvSpPr>
            <a:spLocks noGrp="1"/>
          </p:cNvSpPr>
          <p:nvPr>
            <p:ph type="body" sz="half" idx="19" hasCustomPrompt="1"/>
          </p:nvPr>
        </p:nvSpPr>
        <p:spPr>
          <a:xfrm>
            <a:off x="6809722" y="2273573"/>
            <a:ext cx="4944533" cy="7942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39" name="文本占位符 3"/>
          <p:cNvSpPr>
            <a:spLocks noGrp="1"/>
          </p:cNvSpPr>
          <p:nvPr>
            <p:ph type="body" sz="half" idx="20" hasCustomPrompt="1"/>
          </p:nvPr>
        </p:nvSpPr>
        <p:spPr>
          <a:xfrm>
            <a:off x="6809722" y="1770081"/>
            <a:ext cx="4944533" cy="437489"/>
          </a:xfrm>
        </p:spPr>
        <p:txBody>
          <a:bodyPr/>
          <a:lstStyle>
            <a:lvl1pPr marL="0" indent="0">
              <a:buNone/>
              <a:defRPr sz="20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</a:t>
            </a:r>
            <a:endParaRPr lang="zh-CN" altLang="en-US" dirty="0"/>
          </a:p>
        </p:txBody>
      </p:sp>
      <p:sp>
        <p:nvSpPr>
          <p:cNvPr id="40" name="文本占位符 3"/>
          <p:cNvSpPr>
            <a:spLocks noGrp="1"/>
          </p:cNvSpPr>
          <p:nvPr>
            <p:ph type="body" sz="half" idx="21" hasCustomPrompt="1"/>
          </p:nvPr>
        </p:nvSpPr>
        <p:spPr>
          <a:xfrm>
            <a:off x="6809722" y="3930712"/>
            <a:ext cx="4944533" cy="7942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41" name="文本占位符 3"/>
          <p:cNvSpPr>
            <a:spLocks noGrp="1"/>
          </p:cNvSpPr>
          <p:nvPr>
            <p:ph type="body" sz="half" idx="22" hasCustomPrompt="1"/>
          </p:nvPr>
        </p:nvSpPr>
        <p:spPr>
          <a:xfrm>
            <a:off x="6809722" y="3427220"/>
            <a:ext cx="4944533" cy="437489"/>
          </a:xfrm>
        </p:spPr>
        <p:txBody>
          <a:bodyPr/>
          <a:lstStyle>
            <a:lvl1pPr marL="0" indent="0">
              <a:buNone/>
              <a:defRPr sz="20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</a:t>
            </a:r>
            <a:endParaRPr lang="zh-CN" altLang="en-US" dirty="0"/>
          </a:p>
        </p:txBody>
      </p:sp>
      <p:sp>
        <p:nvSpPr>
          <p:cNvPr id="42" name="文本占位符 3"/>
          <p:cNvSpPr>
            <a:spLocks noGrp="1"/>
          </p:cNvSpPr>
          <p:nvPr>
            <p:ph type="body" sz="half" idx="23" hasCustomPrompt="1"/>
          </p:nvPr>
        </p:nvSpPr>
        <p:spPr>
          <a:xfrm>
            <a:off x="6809722" y="5642279"/>
            <a:ext cx="4944533" cy="7942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</a:t>
            </a:r>
            <a:endParaRPr lang="zh-CN" altLang="en-US" dirty="0"/>
          </a:p>
        </p:txBody>
      </p:sp>
      <p:sp>
        <p:nvSpPr>
          <p:cNvPr id="43" name="文本占位符 3"/>
          <p:cNvSpPr>
            <a:spLocks noGrp="1"/>
          </p:cNvSpPr>
          <p:nvPr>
            <p:ph type="body" sz="half" idx="24" hasCustomPrompt="1"/>
          </p:nvPr>
        </p:nvSpPr>
        <p:spPr>
          <a:xfrm>
            <a:off x="6809722" y="5138787"/>
            <a:ext cx="4944533" cy="437489"/>
          </a:xfrm>
        </p:spPr>
        <p:txBody>
          <a:bodyPr/>
          <a:lstStyle>
            <a:lvl1pPr marL="0" indent="0">
              <a:buNone/>
              <a:defRPr sz="20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3-上下（图片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r="16995"/>
          <a:stretch>
            <a:fillRect/>
          </a:stretch>
        </p:blipFill>
        <p:spPr>
          <a:xfrm>
            <a:off x="2071991" y="0"/>
            <a:ext cx="10120009" cy="6858000"/>
          </a:xfrm>
          <a:prstGeom prst="rect">
            <a:avLst/>
          </a:prstGeom>
        </p:spPr>
      </p:pic>
      <p:sp>
        <p:nvSpPr>
          <p:cNvPr id="7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07572" y="2035834"/>
            <a:ext cx="3461656" cy="4136366"/>
          </a:xfrm>
        </p:spPr>
        <p:txBody>
          <a:bodyPr rtlCol="0">
            <a:normAutofit/>
          </a:bodyPr>
          <a:lstStyle/>
          <a:p>
            <a:pPr lv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4403272" y="2035834"/>
            <a:ext cx="3461656" cy="4136366"/>
          </a:xfrm>
        </p:spPr>
        <p:txBody>
          <a:bodyPr rtlCol="0">
            <a:normAutofit/>
          </a:bodyPr>
          <a:lstStyle/>
          <a:p>
            <a:pPr lv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3"/>
          </p:nvPr>
        </p:nvSpPr>
        <p:spPr>
          <a:xfrm>
            <a:off x="8098972" y="2035834"/>
            <a:ext cx="3461656" cy="4136366"/>
          </a:xfrm>
        </p:spPr>
        <p:txBody>
          <a:bodyPr rtlCol="0">
            <a:normAutofit/>
          </a:bodyPr>
          <a:lstStyle/>
          <a:p>
            <a:pPr lv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238655" y="507808"/>
            <a:ext cx="10515600" cy="901020"/>
          </a:xfrm>
        </p:spPr>
        <p:txBody>
          <a:bodyPr/>
          <a:lstStyle>
            <a:lvl1pPr>
              <a:defRPr sz="38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5" name="三角形 6"/>
          <p:cNvSpPr/>
          <p:nvPr userDrawn="1"/>
        </p:nvSpPr>
        <p:spPr>
          <a:xfrm rot="10800000">
            <a:off x="762000" y="694100"/>
            <a:ext cx="338035" cy="528435"/>
          </a:xfrm>
          <a:custGeom>
            <a:avLst/>
            <a:gdLst>
              <a:gd name="connsiteX0" fmla="*/ 0 w 476655"/>
              <a:gd name="connsiteY0" fmla="*/ 379379 h 379379"/>
              <a:gd name="connsiteX1" fmla="*/ 238328 w 476655"/>
              <a:gd name="connsiteY1" fmla="*/ 0 h 379379"/>
              <a:gd name="connsiteX2" fmla="*/ 476655 w 476655"/>
              <a:gd name="connsiteY2" fmla="*/ 379379 h 379379"/>
              <a:gd name="connsiteX3" fmla="*/ 0 w 476655"/>
              <a:gd name="connsiteY3" fmla="*/ 379379 h 379379"/>
              <a:gd name="connsiteX0-1" fmla="*/ 4863 w 481518"/>
              <a:gd name="connsiteY0-2" fmla="*/ 398834 h 398834"/>
              <a:gd name="connsiteX1-3" fmla="*/ 0 w 481518"/>
              <a:gd name="connsiteY1-4" fmla="*/ 0 h 398834"/>
              <a:gd name="connsiteX2-5" fmla="*/ 481518 w 481518"/>
              <a:gd name="connsiteY2-6" fmla="*/ 398834 h 398834"/>
              <a:gd name="connsiteX3-7" fmla="*/ 4863 w 481518"/>
              <a:gd name="connsiteY3-8" fmla="*/ 398834 h 3988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1518" h="398834">
                <a:moveTo>
                  <a:pt x="4863" y="398834"/>
                </a:moveTo>
                <a:lnTo>
                  <a:pt x="0" y="0"/>
                </a:lnTo>
                <a:lnTo>
                  <a:pt x="481518" y="398834"/>
                </a:lnTo>
                <a:lnTo>
                  <a:pt x="4863" y="39883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6" name="图片 15" descr="ONERWAY logo-final_logo-h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5750" y="5979290"/>
            <a:ext cx="2136410" cy="11335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4-内容（可做二级标题跳页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51320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476655" y="392433"/>
            <a:ext cx="1133272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>
            <a:off x="389106" y="5505898"/>
            <a:ext cx="175097" cy="677610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723087" y="5528637"/>
            <a:ext cx="10515600" cy="632133"/>
          </a:xfrm>
        </p:spPr>
        <p:txBody>
          <a:bodyPr/>
          <a:lstStyle>
            <a:lvl1pPr>
              <a:defRPr sz="38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5-上下分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276" y="-235"/>
            <a:ext cx="8922026" cy="5018640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38655" y="507808"/>
            <a:ext cx="10136530" cy="901020"/>
          </a:xfrm>
        </p:spPr>
        <p:txBody>
          <a:bodyPr/>
          <a:lstStyle>
            <a:lvl1pPr>
              <a:defRPr sz="3800" b="0" i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三角形 6"/>
          <p:cNvSpPr/>
          <p:nvPr userDrawn="1"/>
        </p:nvSpPr>
        <p:spPr>
          <a:xfrm rot="10800000">
            <a:off x="762000" y="694100"/>
            <a:ext cx="338035" cy="528435"/>
          </a:xfrm>
          <a:custGeom>
            <a:avLst/>
            <a:gdLst>
              <a:gd name="connsiteX0" fmla="*/ 0 w 476655"/>
              <a:gd name="connsiteY0" fmla="*/ 379379 h 379379"/>
              <a:gd name="connsiteX1" fmla="*/ 238328 w 476655"/>
              <a:gd name="connsiteY1" fmla="*/ 0 h 379379"/>
              <a:gd name="connsiteX2" fmla="*/ 476655 w 476655"/>
              <a:gd name="connsiteY2" fmla="*/ 379379 h 379379"/>
              <a:gd name="connsiteX3" fmla="*/ 0 w 476655"/>
              <a:gd name="connsiteY3" fmla="*/ 379379 h 379379"/>
              <a:gd name="connsiteX0-1" fmla="*/ 4863 w 481518"/>
              <a:gd name="connsiteY0-2" fmla="*/ 398834 h 398834"/>
              <a:gd name="connsiteX1-3" fmla="*/ 0 w 481518"/>
              <a:gd name="connsiteY1-4" fmla="*/ 0 h 398834"/>
              <a:gd name="connsiteX2-5" fmla="*/ 481518 w 481518"/>
              <a:gd name="connsiteY2-6" fmla="*/ 398834 h 398834"/>
              <a:gd name="connsiteX3-7" fmla="*/ 4863 w 481518"/>
              <a:gd name="connsiteY3-8" fmla="*/ 398834 h 3988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1518" h="398834">
                <a:moveTo>
                  <a:pt x="4863" y="398834"/>
                </a:moveTo>
                <a:lnTo>
                  <a:pt x="0" y="0"/>
                </a:lnTo>
                <a:lnTo>
                  <a:pt x="481518" y="398834"/>
                </a:lnTo>
                <a:lnTo>
                  <a:pt x="4863" y="39883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707572" y="2035833"/>
            <a:ext cx="3461657" cy="4136367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19" name="内容占位符 2"/>
          <p:cNvSpPr>
            <a:spLocks noGrp="1"/>
          </p:cNvSpPr>
          <p:nvPr>
            <p:ph sz="quarter" idx="11" hasCustomPrompt="1"/>
          </p:nvPr>
        </p:nvSpPr>
        <p:spPr>
          <a:xfrm>
            <a:off x="4308953" y="2035833"/>
            <a:ext cx="3461657" cy="4136367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20" name="内容占位符 2"/>
          <p:cNvSpPr>
            <a:spLocks noGrp="1"/>
          </p:cNvSpPr>
          <p:nvPr>
            <p:ph sz="quarter" idx="12" hasCustomPrompt="1"/>
          </p:nvPr>
        </p:nvSpPr>
        <p:spPr>
          <a:xfrm>
            <a:off x="7936388" y="2035833"/>
            <a:ext cx="3461657" cy="4136367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6-左右横排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390056" y="1292849"/>
            <a:ext cx="5281482" cy="19732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solidFill>
                  <a:srgbClr val="4E5F8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12" name="标题 1"/>
          <p:cNvSpPr>
            <a:spLocks noGrp="1"/>
          </p:cNvSpPr>
          <p:nvPr>
            <p:ph type="title" hasCustomPrompt="1"/>
          </p:nvPr>
        </p:nvSpPr>
        <p:spPr>
          <a:xfrm>
            <a:off x="1393614" y="689735"/>
            <a:ext cx="5277924" cy="426578"/>
          </a:xfrm>
        </p:spPr>
        <p:txBody>
          <a:bodyPr anchor="b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 b="0" i="0">
                <a:solidFill>
                  <a:srgbClr val="18205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二级标题</a:t>
            </a: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1" hasCustomPrompt="1"/>
          </p:nvPr>
        </p:nvSpPr>
        <p:spPr>
          <a:xfrm>
            <a:off x="1390056" y="4162508"/>
            <a:ext cx="5281482" cy="19732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solidFill>
                  <a:srgbClr val="4E5F8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0" y="3608186"/>
            <a:ext cx="5281613" cy="379412"/>
          </a:xfrm>
        </p:spPr>
        <p:txBody>
          <a:bodyPr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二级标题</a:t>
            </a:r>
            <a:endParaRPr kumimoji="1"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3"/>
          </p:nvPr>
        </p:nvSpPr>
        <p:spPr>
          <a:xfrm>
            <a:off x="7081838" y="0"/>
            <a:ext cx="5110162" cy="6858000"/>
          </a:xfrm>
        </p:spPr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7-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14984"/>
          </a:xfrm>
        </p:spPr>
        <p:txBody>
          <a:bodyPr anchor="b"/>
          <a:lstStyle>
            <a:lvl1pPr>
              <a:defRPr sz="3200" b="0" i="0">
                <a:solidFill>
                  <a:srgbClr val="18205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4992624" y="457200"/>
            <a:ext cx="6361176" cy="56921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添加图片</a:t>
            </a:r>
            <a:endParaRPr lang="zh-CN" altLang="en-US" noProof="0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36777"/>
            <a:ext cx="3932237" cy="4512563"/>
          </a:xfrm>
        </p:spPr>
        <p:txBody>
          <a:bodyPr/>
          <a:lstStyle>
            <a:lvl1pPr marL="0" indent="0">
              <a:buNone/>
              <a:defRPr sz="1600" b="0" i="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11FF8C-5B4C-2648-AAC1-287356A8F82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61CAE9-42FC-C94D-8BC5-E2A6CA169EED}" type="slidenum">
              <a:rPr lang="zh-CN" altLang="en-US"/>
            </a:fld>
            <a:endParaRPr lang="zh-CN" altLang="en-US"/>
          </a:p>
        </p:txBody>
      </p:sp>
      <p:pic>
        <p:nvPicPr>
          <p:cNvPr id="3" name="图片 2" descr="ONERWAY logo-final_logo-h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42848" y="5980670"/>
            <a:ext cx="2135842" cy="113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82058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8205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8205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8205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8205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361" y="3128080"/>
            <a:ext cx="7011719" cy="670837"/>
          </a:xfrm>
        </p:spPr>
        <p:txBody>
          <a:bodyPr/>
          <a:lstStyle/>
          <a:p>
            <a:r>
              <a:rPr lang="zh-CN" altLang="en-US" dirty="0"/>
              <a:t>操作指引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361" y="2630145"/>
            <a:ext cx="7302664" cy="428939"/>
          </a:xfrm>
        </p:spPr>
        <p:txBody>
          <a:bodyPr/>
          <a:lstStyle/>
          <a:p>
            <a:r>
              <a:rPr lang="zh-CN" altLang="en-US" dirty="0"/>
              <a:t>商户安装</a:t>
            </a:r>
            <a:r>
              <a:rPr lang="en-GB" altLang="zh-CN" dirty="0"/>
              <a:t>ONERWAY </a:t>
            </a:r>
            <a:r>
              <a:rPr lang="en-GB" altLang="zh-CN" dirty="0" err="1"/>
              <a:t>Shopline</a:t>
            </a:r>
            <a:r>
              <a:rPr lang="zh-CN" altLang="en-US" dirty="0"/>
              <a:t>跳转支付插件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86361" y="3688802"/>
            <a:ext cx="4090988" cy="306387"/>
          </a:xfrm>
        </p:spPr>
        <p:txBody>
          <a:bodyPr/>
          <a:lstStyle/>
          <a:p>
            <a:r>
              <a:rPr kumimoji="1" lang="zh-CN" altLang="en-US" dirty="0"/>
              <a:t> 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 txBox="1"/>
          <p:nvPr/>
        </p:nvSpPr>
        <p:spPr bwMode="auto">
          <a:xfrm>
            <a:off x="1449364" y="443407"/>
            <a:ext cx="9795164" cy="35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i="0" kern="120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dirty="0"/>
              <a:t>同时，在店铺中，也可以使用</a:t>
            </a:r>
            <a:r>
              <a:rPr lang="en-GB" altLang="zh-CN" dirty="0"/>
              <a:t>ONERWAY</a:t>
            </a:r>
            <a:r>
              <a:rPr lang="zh-CN" altLang="en-US" dirty="0"/>
              <a:t> </a:t>
            </a:r>
            <a:r>
              <a:rPr lang="en-US" altLang="zh-CN" dirty="0"/>
              <a:t>APMS</a:t>
            </a:r>
            <a:r>
              <a:rPr lang="zh-CN" altLang="en-US" dirty="0"/>
              <a:t>进行收款了；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992188" y="379379"/>
            <a:ext cx="437744" cy="437744"/>
          </a:xfrm>
          <a:prstGeom prst="ellipse">
            <a:avLst/>
          </a:prstGeom>
          <a:solidFill>
            <a:srgbClr val="616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92188" y="413585"/>
            <a:ext cx="4571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900" b="1" dirty="0">
                <a:solidFill>
                  <a:schemeClr val="bg1"/>
                </a:solidFill>
              </a:rPr>
              <a:t>10</a:t>
            </a:r>
            <a:endParaRPr kumimoji="1" lang="zh-CN" altLang="en-US" sz="19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9056" y="1275442"/>
            <a:ext cx="8719105" cy="45048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02360" y="3204319"/>
            <a:ext cx="10251440" cy="7924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kumimoji="1" lang="zh-CN" altLang="en-US" dirty="0"/>
              <a:t>介绍</a:t>
            </a:r>
            <a:endParaRPr kumimoji="1"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99" y="1592390"/>
            <a:ext cx="10669622" cy="139465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本文主要介绍商户如何安装</a:t>
            </a:r>
            <a:r>
              <a:rPr lang="en-GB" altLang="zh-CN" dirty="0"/>
              <a:t>ONERWAY </a:t>
            </a:r>
            <a:r>
              <a:rPr lang="en-GB" altLang="zh-CN" dirty="0" err="1"/>
              <a:t>Shopline</a:t>
            </a:r>
            <a:r>
              <a:rPr lang="zh-CN" altLang="en-US" dirty="0"/>
              <a:t> 跳转支付插件，将逐步完成相关说明。详细内容如下：</a:t>
            </a:r>
            <a:endParaRPr lang="zh-CN" altLang="en-US" dirty="0"/>
          </a:p>
        </p:txBody>
      </p:sp>
      <p:sp>
        <p:nvSpPr>
          <p:cNvPr id="6" name="文本占位符 2"/>
          <p:cNvSpPr txBox="1"/>
          <p:nvPr/>
        </p:nvSpPr>
        <p:spPr>
          <a:xfrm>
            <a:off x="1109980" y="2987040"/>
            <a:ext cx="9972040" cy="1605279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1" lang="zh-CN" altLang="en-US" sz="1600" dirty="0"/>
          </a:p>
        </p:txBody>
      </p:sp>
      <p:sp>
        <p:nvSpPr>
          <p:cNvPr id="7" name="文本占位符 2"/>
          <p:cNvSpPr txBox="1"/>
          <p:nvPr/>
        </p:nvSpPr>
        <p:spPr>
          <a:xfrm>
            <a:off x="1242060" y="3187694"/>
            <a:ext cx="9972040" cy="1605279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（注意：在安装此插件前，请与商务沟通，确定在</a:t>
            </a:r>
            <a:r>
              <a:rPr lang="en-GB" altLang="zh-CN" sz="1600" dirty="0">
                <a:solidFill>
                  <a:schemeClr val="bg1"/>
                </a:solidFill>
              </a:rPr>
              <a:t>ONERWAY</a:t>
            </a:r>
            <a:r>
              <a:rPr lang="zh-CN" altLang="en-US" sz="1600" dirty="0">
                <a:solidFill>
                  <a:schemeClr val="bg1"/>
                </a:solidFill>
              </a:rPr>
              <a:t>系统中完成了相关配置后才可以进行下述配置，否则交易会失败；）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9688" y="1774217"/>
            <a:ext cx="8340983" cy="4180269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1527675" y="457200"/>
            <a:ext cx="9972040" cy="1605279"/>
          </a:xfrm>
        </p:spPr>
        <p:txBody>
          <a:bodyPr/>
          <a:lstStyle/>
          <a:p>
            <a:r>
              <a:rPr lang="zh-CN" altLang="en-US" dirty="0"/>
              <a:t>打开浏览器，登录</a:t>
            </a:r>
            <a:r>
              <a:rPr lang="en-GB" altLang="zh-CN" dirty="0" err="1"/>
              <a:t>Shopline</a:t>
            </a:r>
            <a:r>
              <a:rPr lang="zh-CN" altLang="en-US" dirty="0"/>
              <a:t>店铺端；</a:t>
            </a:r>
            <a:endParaRPr lang="en-US" altLang="zh-CN" dirty="0"/>
          </a:p>
          <a:p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登录店铺后台，进入设置页面，点击“收款”按钮；</a:t>
            </a:r>
            <a:endParaRPr kumimoji="1"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992188" y="379379"/>
            <a:ext cx="437744" cy="437744"/>
          </a:xfrm>
          <a:prstGeom prst="ellipse">
            <a:avLst/>
          </a:prstGeom>
          <a:solidFill>
            <a:srgbClr val="616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92188" y="413585"/>
            <a:ext cx="4571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900" b="1" dirty="0">
                <a:solidFill>
                  <a:schemeClr val="bg1"/>
                </a:solidFill>
              </a:rPr>
              <a:t>01</a:t>
            </a:r>
            <a:endParaRPr kumimoji="1" lang="zh-CN" altLang="en-US" sz="1900" b="1" dirty="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992188" y="1153701"/>
            <a:ext cx="437744" cy="437744"/>
          </a:xfrm>
          <a:prstGeom prst="ellipse">
            <a:avLst/>
          </a:prstGeom>
          <a:solidFill>
            <a:srgbClr val="616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92188" y="1187907"/>
            <a:ext cx="4571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900" b="1" dirty="0">
                <a:solidFill>
                  <a:schemeClr val="bg1"/>
                </a:solidFill>
              </a:rPr>
              <a:t>02</a:t>
            </a:r>
            <a:endParaRPr kumimoji="1" lang="zh-CN" altLang="en-US" sz="1900" b="1" dirty="0">
              <a:solidFill>
                <a:schemeClr val="bg1"/>
              </a:solidFill>
            </a:endParaRPr>
          </a:p>
        </p:txBody>
      </p:sp>
      <p:cxnSp>
        <p:nvCxnSpPr>
          <p:cNvPr id="4" name="直线箭头连接符 3"/>
          <p:cNvCxnSpPr/>
          <p:nvPr/>
        </p:nvCxnSpPr>
        <p:spPr>
          <a:xfrm flipV="1">
            <a:off x="2155372" y="2873829"/>
            <a:ext cx="3592285" cy="2721428"/>
          </a:xfrm>
          <a:prstGeom prst="straightConnector1">
            <a:avLst/>
          </a:prstGeom>
          <a:ln w="38100" cap="flat" cmpd="sng" algn="ctr">
            <a:solidFill>
              <a:srgbClr val="6068D8"/>
            </a:solidFill>
            <a:prstDash val="dash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1552456" y="5736351"/>
            <a:ext cx="602916" cy="305219"/>
          </a:xfrm>
          <a:prstGeom prst="roundRect">
            <a:avLst/>
          </a:prstGeom>
          <a:noFill/>
          <a:ln w="38100">
            <a:solidFill>
              <a:srgbClr val="606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828654" y="2533895"/>
            <a:ext cx="1181746" cy="339934"/>
          </a:xfrm>
          <a:prstGeom prst="roundRect">
            <a:avLst/>
          </a:prstGeom>
          <a:noFill/>
          <a:ln w="38100">
            <a:solidFill>
              <a:srgbClr val="606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072" y="1983134"/>
            <a:ext cx="8321720" cy="2723146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1517072" y="457200"/>
            <a:ext cx="9795164" cy="1605279"/>
          </a:xfrm>
        </p:spPr>
        <p:txBody>
          <a:bodyPr/>
          <a:lstStyle/>
          <a:p>
            <a:r>
              <a:rPr lang="zh-CN" altLang="en-US" dirty="0"/>
              <a:t>在“其他收款方式”部分，点击“添加”按钮；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搜索</a:t>
            </a:r>
            <a:r>
              <a:rPr lang="en-US" altLang="zh-CN" dirty="0"/>
              <a:t>ONERWAY</a:t>
            </a:r>
            <a:r>
              <a:rPr lang="zh-CN" altLang="en-US" dirty="0"/>
              <a:t> </a:t>
            </a:r>
            <a:r>
              <a:rPr lang="en-US" altLang="zh-CN" dirty="0"/>
              <a:t>APMS</a:t>
            </a:r>
            <a:r>
              <a:rPr lang="zh-CN" altLang="en-GB" dirty="0"/>
              <a:t>（</a:t>
            </a:r>
            <a:r>
              <a:rPr lang="en-GB" altLang="zh-CN" dirty="0"/>
              <a:t>ONERWAY</a:t>
            </a:r>
            <a:r>
              <a:rPr lang="zh-CN" altLang="en-US" dirty="0"/>
              <a:t>跳转支付</a:t>
            </a:r>
            <a:r>
              <a:rPr lang="en-GB" altLang="zh-CN" dirty="0"/>
              <a:t>app</a:t>
            </a:r>
            <a:r>
              <a:rPr lang="zh-CN" altLang="en-GB" dirty="0"/>
              <a:t>），</a:t>
            </a:r>
            <a:r>
              <a:rPr lang="zh-CN" altLang="en-US" dirty="0"/>
              <a:t>在搜索结果页面中，点击本应用；</a:t>
            </a:r>
            <a:endParaRPr lang="zh-CN" altLang="en-US" dirty="0"/>
          </a:p>
          <a:p>
            <a:endParaRPr kumimoji="1"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992188" y="379379"/>
            <a:ext cx="437744" cy="437744"/>
          </a:xfrm>
          <a:prstGeom prst="ellipse">
            <a:avLst/>
          </a:prstGeom>
          <a:solidFill>
            <a:srgbClr val="616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92188" y="413585"/>
            <a:ext cx="4571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900" b="1" dirty="0">
                <a:solidFill>
                  <a:schemeClr val="bg1"/>
                </a:solidFill>
              </a:rPr>
              <a:t>03</a:t>
            </a:r>
            <a:endParaRPr kumimoji="1" lang="zh-CN" altLang="en-US" sz="1900" b="1" dirty="0">
              <a:solidFill>
                <a:schemeClr val="bg1"/>
              </a:solidFill>
            </a:endParaRPr>
          </a:p>
        </p:txBody>
      </p:sp>
      <p:cxnSp>
        <p:nvCxnSpPr>
          <p:cNvPr id="14" name="直线箭头连接符 13"/>
          <p:cNvCxnSpPr/>
          <p:nvPr/>
        </p:nvCxnSpPr>
        <p:spPr>
          <a:xfrm>
            <a:off x="9078686" y="1473223"/>
            <a:ext cx="0" cy="2217034"/>
          </a:xfrm>
          <a:prstGeom prst="straightConnector1">
            <a:avLst/>
          </a:prstGeom>
          <a:ln w="38100" cap="flat" cmpd="sng" algn="ctr">
            <a:solidFill>
              <a:srgbClr val="6068D8"/>
            </a:solidFill>
            <a:prstDash val="dash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003071" y="1054296"/>
            <a:ext cx="437744" cy="437744"/>
          </a:xfrm>
          <a:prstGeom prst="ellipse">
            <a:avLst/>
          </a:prstGeom>
          <a:solidFill>
            <a:srgbClr val="616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03071" y="1088502"/>
            <a:ext cx="4571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900" b="1" dirty="0">
                <a:solidFill>
                  <a:schemeClr val="bg1"/>
                </a:solidFill>
              </a:rPr>
              <a:t>04</a:t>
            </a:r>
            <a:endParaRPr kumimoji="1" lang="zh-CN" altLang="en-US" sz="1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072" y="1188933"/>
            <a:ext cx="9378578" cy="4351895"/>
          </a:xfrm>
          <a:prstGeom prst="rect">
            <a:avLst/>
          </a:prstGeom>
        </p:spPr>
      </p:pic>
      <p:sp>
        <p:nvSpPr>
          <p:cNvPr id="7" name="文本占位符 2"/>
          <p:cNvSpPr txBox="1"/>
          <p:nvPr/>
        </p:nvSpPr>
        <p:spPr bwMode="auto">
          <a:xfrm>
            <a:off x="1517072" y="457200"/>
            <a:ext cx="9795164" cy="160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i="0" kern="120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dirty="0"/>
              <a:t>点击安装按钮，开始安装</a:t>
            </a:r>
            <a:r>
              <a:rPr lang="en-US" altLang="zh-CN" dirty="0"/>
              <a:t>ONERWAY</a:t>
            </a:r>
            <a:r>
              <a:rPr lang="zh-CN" altLang="en-US" dirty="0"/>
              <a:t> </a:t>
            </a:r>
            <a:r>
              <a:rPr lang="en-US" altLang="zh-CN" dirty="0"/>
              <a:t>APMS</a:t>
            </a:r>
            <a:r>
              <a:rPr lang="zh-CN" altLang="en-GB" dirty="0"/>
              <a:t>；</a:t>
            </a:r>
            <a:endParaRPr lang="zh-CN" altLang="en-GB" dirty="0"/>
          </a:p>
        </p:txBody>
      </p:sp>
      <p:sp>
        <p:nvSpPr>
          <p:cNvPr id="8" name="椭圆 7"/>
          <p:cNvSpPr/>
          <p:nvPr/>
        </p:nvSpPr>
        <p:spPr>
          <a:xfrm>
            <a:off x="992188" y="379379"/>
            <a:ext cx="437744" cy="437744"/>
          </a:xfrm>
          <a:prstGeom prst="ellipse">
            <a:avLst/>
          </a:prstGeom>
          <a:solidFill>
            <a:srgbClr val="616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92188" y="413585"/>
            <a:ext cx="4571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900" b="1" dirty="0">
                <a:solidFill>
                  <a:schemeClr val="bg1"/>
                </a:solidFill>
              </a:rPr>
              <a:t>05</a:t>
            </a:r>
            <a:endParaRPr kumimoji="1" lang="zh-CN" altLang="en-US" sz="1900" b="1" dirty="0">
              <a:solidFill>
                <a:schemeClr val="bg1"/>
              </a:solidFill>
            </a:endParaRPr>
          </a:p>
        </p:txBody>
      </p:sp>
      <p:cxnSp>
        <p:nvCxnSpPr>
          <p:cNvPr id="10" name="直线箭头连接符 9"/>
          <p:cNvCxnSpPr/>
          <p:nvPr/>
        </p:nvCxnSpPr>
        <p:spPr>
          <a:xfrm>
            <a:off x="5170714" y="798306"/>
            <a:ext cx="4778829" cy="3997216"/>
          </a:xfrm>
          <a:prstGeom prst="straightConnector1">
            <a:avLst/>
          </a:prstGeom>
          <a:ln w="38100" cap="flat" cmpd="sng" algn="ctr">
            <a:solidFill>
              <a:srgbClr val="6068D8"/>
            </a:solidFill>
            <a:prstDash val="dash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5743" y="1944889"/>
            <a:ext cx="7772400" cy="2794050"/>
          </a:xfrm>
          <a:prstGeom prst="rect">
            <a:avLst/>
          </a:prstGeom>
        </p:spPr>
      </p:pic>
      <p:sp>
        <p:nvSpPr>
          <p:cNvPr id="6" name="文本占位符 2"/>
          <p:cNvSpPr txBox="1"/>
          <p:nvPr/>
        </p:nvSpPr>
        <p:spPr bwMode="auto">
          <a:xfrm>
            <a:off x="1517072" y="335764"/>
            <a:ext cx="9795164" cy="35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i="0" kern="120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/>
              <a:t>安装开始后，第一步需要获取</a:t>
            </a:r>
            <a:r>
              <a:rPr lang="en-GB" altLang="zh-CN" dirty="0"/>
              <a:t>Merchant ID</a:t>
            </a:r>
            <a:r>
              <a:rPr lang="zh-CN" altLang="en-GB" dirty="0"/>
              <a:t>，</a:t>
            </a:r>
            <a:r>
              <a:rPr lang="zh-CN" altLang="en-US" dirty="0"/>
              <a:t>填入到安装页面后，点击</a:t>
            </a:r>
            <a:r>
              <a:rPr lang="en-GB" altLang="zh-CN" dirty="0"/>
              <a:t>Activate</a:t>
            </a:r>
            <a:r>
              <a:rPr lang="zh-CN" altLang="en-US" dirty="0"/>
              <a:t>按钮；</a:t>
            </a:r>
            <a:br>
              <a:rPr lang="zh-CN" altLang="en-US" dirty="0"/>
            </a:br>
            <a:r>
              <a:rPr lang="zh-CN" altLang="en-US" dirty="0"/>
              <a:t>（附：如果不知道</a:t>
            </a:r>
            <a:r>
              <a:rPr lang="en-US" altLang="zh-CN" dirty="0"/>
              <a:t>Merchant</a:t>
            </a:r>
            <a:r>
              <a:rPr lang="zh-CN" altLang="en-US" dirty="0"/>
              <a:t> </a:t>
            </a:r>
            <a:r>
              <a:rPr lang="en-US" altLang="zh-CN" dirty="0"/>
              <a:t>ID</a:t>
            </a:r>
            <a:r>
              <a:rPr lang="zh-CN" altLang="en-US" dirty="0"/>
              <a:t>，可以联系</a:t>
            </a:r>
            <a:r>
              <a:rPr lang="en-GB" altLang="zh-CN" dirty="0"/>
              <a:t>ONERWAY</a:t>
            </a:r>
            <a:r>
              <a:rPr lang="zh-CN" altLang="en-US" dirty="0"/>
              <a:t>工作人员获取</a:t>
            </a:r>
            <a:r>
              <a:rPr lang="zh-CN" altLang="en-GB" dirty="0"/>
              <a:t>；）</a:t>
            </a:r>
            <a:endParaRPr kumimoji="1"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992188" y="379379"/>
            <a:ext cx="437744" cy="437744"/>
          </a:xfrm>
          <a:prstGeom prst="ellipse">
            <a:avLst/>
          </a:prstGeom>
          <a:solidFill>
            <a:srgbClr val="616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92188" y="413585"/>
            <a:ext cx="4571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900" b="1" dirty="0">
                <a:solidFill>
                  <a:schemeClr val="bg1"/>
                </a:solidFill>
              </a:rPr>
              <a:t>06</a:t>
            </a:r>
            <a:endParaRPr kumimoji="1" lang="zh-CN" altLang="en-US" sz="1900" b="1" dirty="0">
              <a:solidFill>
                <a:schemeClr val="bg1"/>
              </a:solidFill>
            </a:endParaRPr>
          </a:p>
        </p:txBody>
      </p:sp>
      <p:cxnSp>
        <p:nvCxnSpPr>
          <p:cNvPr id="9" name="直线箭头连接符 8"/>
          <p:cNvCxnSpPr/>
          <p:nvPr/>
        </p:nvCxnSpPr>
        <p:spPr>
          <a:xfrm>
            <a:off x="1429932" y="3091318"/>
            <a:ext cx="1618068" cy="718683"/>
          </a:xfrm>
          <a:prstGeom prst="straightConnector1">
            <a:avLst/>
          </a:prstGeom>
          <a:ln w="38100" cap="flat" cmpd="sng" algn="ctr">
            <a:solidFill>
              <a:srgbClr val="6068D8"/>
            </a:solidFill>
            <a:prstDash val="dash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3192087" y="2729390"/>
            <a:ext cx="6442364" cy="705944"/>
          </a:xfrm>
          <a:prstGeom prst="roundRect">
            <a:avLst/>
          </a:prstGeom>
          <a:noFill/>
          <a:ln w="38100">
            <a:solidFill>
              <a:srgbClr val="606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192087" y="3625295"/>
            <a:ext cx="6442364" cy="549060"/>
          </a:xfrm>
          <a:prstGeom prst="roundRect">
            <a:avLst/>
          </a:prstGeom>
          <a:noFill/>
          <a:ln w="38100">
            <a:solidFill>
              <a:srgbClr val="606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5114" y="1083104"/>
            <a:ext cx="6683829" cy="5455984"/>
          </a:xfrm>
          <a:prstGeom prst="rect">
            <a:avLst/>
          </a:prstGeom>
        </p:spPr>
      </p:pic>
      <p:sp>
        <p:nvSpPr>
          <p:cNvPr id="6" name="文本占位符 2"/>
          <p:cNvSpPr txBox="1"/>
          <p:nvPr/>
        </p:nvSpPr>
        <p:spPr bwMode="auto">
          <a:xfrm>
            <a:off x="1507344" y="462225"/>
            <a:ext cx="9795164" cy="81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i="0" kern="120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点击授权并安装按钮，进行</a:t>
            </a:r>
            <a:r>
              <a:rPr lang="en-GB" altLang="zh-CN" dirty="0"/>
              <a:t>app</a:t>
            </a:r>
            <a:r>
              <a:rPr lang="zh-CN" altLang="en-US" dirty="0"/>
              <a:t>安装流程；</a:t>
            </a:r>
            <a:endParaRPr lang="zh-CN" altLang="en-US" dirty="0"/>
          </a:p>
          <a:p>
            <a:pPr>
              <a:lnSpc>
                <a:spcPct val="150000"/>
              </a:lnSpc>
            </a:pP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992188" y="379379"/>
            <a:ext cx="437744" cy="437744"/>
          </a:xfrm>
          <a:prstGeom prst="ellipse">
            <a:avLst/>
          </a:prstGeom>
          <a:solidFill>
            <a:srgbClr val="616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92188" y="413585"/>
            <a:ext cx="4571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900" b="1" dirty="0">
                <a:solidFill>
                  <a:schemeClr val="bg1"/>
                </a:solidFill>
              </a:rPr>
              <a:t>07</a:t>
            </a:r>
            <a:endParaRPr kumimoji="1" lang="zh-CN" altLang="en-US" sz="1900" b="1" dirty="0">
              <a:solidFill>
                <a:schemeClr val="bg1"/>
              </a:solidFill>
            </a:endParaRPr>
          </a:p>
        </p:txBody>
      </p:sp>
      <p:cxnSp>
        <p:nvCxnSpPr>
          <p:cNvPr id="9" name="直线箭头连接符 8"/>
          <p:cNvCxnSpPr/>
          <p:nvPr/>
        </p:nvCxnSpPr>
        <p:spPr>
          <a:xfrm>
            <a:off x="7075714" y="947057"/>
            <a:ext cx="1121229" cy="4827839"/>
          </a:xfrm>
          <a:prstGeom prst="straightConnector1">
            <a:avLst/>
          </a:prstGeom>
          <a:ln w="38100" cap="flat" cmpd="sng" algn="ctr">
            <a:solidFill>
              <a:srgbClr val="6068D8"/>
            </a:solidFill>
            <a:prstDash val="dash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399" y="1791261"/>
            <a:ext cx="8414657" cy="4653953"/>
          </a:xfrm>
          <a:prstGeom prst="rect">
            <a:avLst/>
          </a:prstGeom>
        </p:spPr>
      </p:pic>
      <p:sp>
        <p:nvSpPr>
          <p:cNvPr id="6" name="文本占位符 2"/>
          <p:cNvSpPr txBox="1"/>
          <p:nvPr/>
        </p:nvSpPr>
        <p:spPr bwMode="auto">
          <a:xfrm>
            <a:off x="1449364" y="316402"/>
            <a:ext cx="9795164" cy="81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i="0" kern="120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dirty="0"/>
              <a:t>您想要的支付方式后，点击添加按钮；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附：这里的支付方式只是示意图，实际以您安装的时候为准。如果有您需求但没有显示的，请联系</a:t>
            </a:r>
            <a:r>
              <a:rPr lang="en-GB" altLang="zh-CN" dirty="0"/>
              <a:t>ONERWAY</a:t>
            </a:r>
            <a:r>
              <a:rPr lang="zh-CN" altLang="en-US" dirty="0"/>
              <a:t>工作人员。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992188" y="379379"/>
            <a:ext cx="437744" cy="437744"/>
          </a:xfrm>
          <a:prstGeom prst="ellipse">
            <a:avLst/>
          </a:prstGeom>
          <a:solidFill>
            <a:srgbClr val="616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92188" y="413585"/>
            <a:ext cx="4571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900" b="1" dirty="0">
                <a:solidFill>
                  <a:schemeClr val="bg1"/>
                </a:solidFill>
              </a:rPr>
              <a:t>08</a:t>
            </a:r>
            <a:endParaRPr kumimoji="1" lang="zh-CN" altLang="en-US" sz="1900" b="1" dirty="0">
              <a:solidFill>
                <a:schemeClr val="bg1"/>
              </a:solidFill>
            </a:endParaRPr>
          </a:p>
        </p:txBody>
      </p:sp>
      <p:cxnSp>
        <p:nvCxnSpPr>
          <p:cNvPr id="4" name="直线箭头连接符 3"/>
          <p:cNvCxnSpPr/>
          <p:nvPr/>
        </p:nvCxnSpPr>
        <p:spPr>
          <a:xfrm>
            <a:off x="9649687" y="1362048"/>
            <a:ext cx="201884" cy="429213"/>
          </a:xfrm>
          <a:prstGeom prst="straightConnector1">
            <a:avLst/>
          </a:prstGeom>
          <a:ln w="38100" cap="flat" cmpd="sng" algn="ctr">
            <a:solidFill>
              <a:srgbClr val="6068D8"/>
            </a:solidFill>
            <a:prstDash val="dash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2"/>
          <p:cNvSpPr txBox="1"/>
          <p:nvPr/>
        </p:nvSpPr>
        <p:spPr bwMode="auto">
          <a:xfrm>
            <a:off x="1449364" y="443407"/>
            <a:ext cx="9795164" cy="35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i="0" kern="1200">
                <a:solidFill>
                  <a:srgbClr val="4E5F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182058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dirty="0"/>
              <a:t>激活成功后，出现停用按钮，同时也可以在收款页面中看到安装成功后的画面；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992188" y="379379"/>
            <a:ext cx="437744" cy="437744"/>
          </a:xfrm>
          <a:prstGeom prst="ellipse">
            <a:avLst/>
          </a:prstGeom>
          <a:solidFill>
            <a:srgbClr val="616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92188" y="413585"/>
            <a:ext cx="4571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900" b="1" dirty="0">
                <a:solidFill>
                  <a:schemeClr val="bg1"/>
                </a:solidFill>
              </a:rPr>
              <a:t>09</a:t>
            </a:r>
            <a:endParaRPr kumimoji="1" lang="zh-CN" altLang="en-US" sz="1900" b="1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2972" y="1192490"/>
            <a:ext cx="7772400" cy="18887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2" y="3429000"/>
            <a:ext cx="7772400" cy="28245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</Template>
  <TotalTime>0</TotalTime>
  <Words>546</Words>
  <Application>WPS 演示</Application>
  <PresentationFormat>宽屏</PresentationFormat>
  <Paragraphs>55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黑体</vt:lpstr>
      <vt:lpstr>Arial Black</vt:lpstr>
      <vt:lpstr>微软雅黑</vt:lpstr>
      <vt:lpstr>微软雅黑 Light</vt:lpstr>
      <vt:lpstr>Arial</vt:lpstr>
      <vt:lpstr>Source Han Sans CN</vt:lpstr>
      <vt:lpstr>Yu Gothic UI</vt:lpstr>
      <vt:lpstr>Source Han Sans CN Regular</vt:lpstr>
      <vt:lpstr>Arial Unicode MS</vt:lpstr>
      <vt:lpstr>Calibri</vt:lpstr>
      <vt:lpstr>Office 主题</vt:lpstr>
      <vt:lpstr>操作指引</vt:lpstr>
      <vt:lpstr>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支持主流平台</dc:title>
  <dc:creator>蒋真</dc:creator>
  <cp:lastModifiedBy>溺爱于心</cp:lastModifiedBy>
  <cp:revision>238</cp:revision>
  <cp:lastPrinted>2023-11-15T08:09:00Z</cp:lastPrinted>
  <dcterms:created xsi:type="dcterms:W3CDTF">2023-10-09T11:48:00Z</dcterms:created>
  <dcterms:modified xsi:type="dcterms:W3CDTF">2025-05-19T09:51:57Z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D9F9C61E85B24924A652DFA8DCB422EB_13</vt:lpwstr>
  </property>
</Properties>
</file>